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8" r:id="rId2"/>
    <p:sldMasterId id="2147483696" r:id="rId3"/>
  </p:sldMasterIdLst>
  <p:notesMasterIdLst>
    <p:notesMasterId r:id="rId25"/>
  </p:notesMasterIdLst>
  <p:sldIdLst>
    <p:sldId id="256" r:id="rId4"/>
    <p:sldId id="276" r:id="rId5"/>
    <p:sldId id="257" r:id="rId6"/>
    <p:sldId id="277" r:id="rId7"/>
    <p:sldId id="258" r:id="rId8"/>
    <p:sldId id="265" r:id="rId9"/>
    <p:sldId id="264" r:id="rId10"/>
    <p:sldId id="266" r:id="rId11"/>
    <p:sldId id="267" r:id="rId12"/>
    <p:sldId id="271" r:id="rId13"/>
    <p:sldId id="272" r:id="rId14"/>
    <p:sldId id="268" r:id="rId15"/>
    <p:sldId id="269" r:id="rId16"/>
    <p:sldId id="273" r:id="rId17"/>
    <p:sldId id="270" r:id="rId18"/>
    <p:sldId id="274" r:id="rId19"/>
    <p:sldId id="275" r:id="rId20"/>
    <p:sldId id="260" r:id="rId21"/>
    <p:sldId id="278" r:id="rId22"/>
    <p:sldId id="281" r:id="rId23"/>
    <p:sldId id="280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Garamond" panose="02020404030301010803" pitchFamily="18" charset="0"/>
      <p:regular r:id="rId32"/>
      <p:bold r:id="rId33"/>
      <p:italic r:id="rId34"/>
    </p:embeddedFont>
    <p:embeddedFont>
      <p:font typeface="Taipei Sans TC Beta" pitchFamily="2" charset="-120"/>
      <p:regular r:id="rId35"/>
      <p:bold r:id="rId36"/>
    </p:embeddedFont>
    <p:embeddedFont>
      <p:font typeface="Taipei Sans TC Beta Light" pitchFamily="2" charset="-120"/>
      <p:regular r:id="rId3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臆銘" initials="王臆銘" lastIdx="1" clrIdx="0">
    <p:extLst>
      <p:ext uri="{19B8F6BF-5375-455C-9EA6-DF929625EA0E}">
        <p15:presenceInfo xmlns:p15="http://schemas.microsoft.com/office/powerpoint/2012/main" userId="王臆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938"/>
    <a:srgbClr val="ECECEC"/>
    <a:srgbClr val="EDEDED"/>
    <a:srgbClr val="D6C184"/>
    <a:srgbClr val="E8C9AC"/>
    <a:srgbClr val="DCC994"/>
    <a:srgbClr val="EEC99C"/>
    <a:srgbClr val="FFD97D"/>
    <a:srgbClr val="F6F4F6"/>
    <a:srgbClr val="C97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30T09:36:24.26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ADF13-5000-4DF3-9A98-33A161AA181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D1434F0-AE15-4BF2-9307-9AB3F8E4EFA9}">
      <dgm:prSet phldrT="[文字]" custT="1"/>
      <dgm:spPr/>
      <dgm:t>
        <a:bodyPr/>
        <a:lstStyle/>
        <a:p>
          <a:r>
            <a:rPr lang="zh-TW" altLang="en-US" sz="2400" dirty="0">
              <a:latin typeface="Taipei Sans TC Beta Light" pitchFamily="2" charset="-120"/>
              <a:ea typeface="Taipei Sans TC Beta Light" pitchFamily="2" charset="-120"/>
            </a:rPr>
            <a:t>動機</a:t>
          </a:r>
        </a:p>
      </dgm:t>
    </dgm:pt>
    <dgm:pt modelId="{359688BB-77F9-4AA9-AE22-59544EA3737C}" type="parTrans" cxnId="{14614175-1C1B-454A-98AA-4482B2B48E5B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4382FFC3-4FF3-47FD-AC0C-1CBB99845C60}" type="sibTrans" cxnId="{14614175-1C1B-454A-98AA-4482B2B48E5B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92F81A29-4711-4052-80BD-299383B5FA47}">
      <dgm:prSet phldrT="[文字]" custT="1"/>
      <dgm:spPr/>
      <dgm:t>
        <a:bodyPr/>
        <a:lstStyle/>
        <a:p>
          <a:r>
            <a:rPr lang="zh-TW" altLang="en-US" sz="2400" dirty="0">
              <a:latin typeface="Taipei Sans TC Beta Light" pitchFamily="2" charset="-120"/>
              <a:ea typeface="Taipei Sans TC Beta Light" pitchFamily="2" charset="-120"/>
            </a:rPr>
            <a:t>工具與規劃</a:t>
          </a:r>
        </a:p>
      </dgm:t>
    </dgm:pt>
    <dgm:pt modelId="{00665EAB-7018-4596-989B-106E1DD16456}" type="parTrans" cxnId="{B54EE8D1-D6FB-4E86-AA2F-23D70B39AE89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2225922B-AB73-4B6D-9789-0A03EEF9233F}" type="sibTrans" cxnId="{B54EE8D1-D6FB-4E86-AA2F-23D70B39AE89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D1418214-A88D-4291-A5DE-D4D9EE8BF561}">
      <dgm:prSet phldrT="[文字]" custT="1"/>
      <dgm:spPr/>
      <dgm:t>
        <a:bodyPr/>
        <a:lstStyle/>
        <a:p>
          <a:r>
            <a:rPr lang="zh-TW" altLang="en-US" sz="2400" dirty="0">
              <a:latin typeface="Taipei Sans TC Beta Light" pitchFamily="2" charset="-120"/>
              <a:ea typeface="Taipei Sans TC Beta Light" pitchFamily="2" charset="-120"/>
            </a:rPr>
            <a:t>結語</a:t>
          </a:r>
        </a:p>
      </dgm:t>
    </dgm:pt>
    <dgm:pt modelId="{3D90C918-DB34-4371-B904-A4139BA214E1}" type="parTrans" cxnId="{93D5893F-1BA1-43ED-AC38-845290224BCD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E5EFF3BF-D1EE-43AB-BDF8-376D709A940C}" type="sibTrans" cxnId="{93D5893F-1BA1-43ED-AC38-845290224BCD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CC263D07-CA15-462A-9FCD-64C104DE4F1A}">
      <dgm:prSet custT="1"/>
      <dgm:spPr/>
      <dgm:t>
        <a:bodyPr/>
        <a:lstStyle/>
        <a:p>
          <a:r>
            <a:rPr lang="zh-TW" altLang="en-US" sz="2400" dirty="0">
              <a:latin typeface="Taipei Sans TC Beta Light" pitchFamily="2" charset="-120"/>
              <a:ea typeface="Taipei Sans TC Beta Light" pitchFamily="2" charset="-120"/>
            </a:rPr>
            <a:t>程式畫面</a:t>
          </a:r>
        </a:p>
      </dgm:t>
    </dgm:pt>
    <dgm:pt modelId="{A699D4D8-08CD-458B-AFA2-2364E6E73524}" type="parTrans" cxnId="{8C7AACCF-391C-4C0B-9250-42BF513C2303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19392913-59E9-4BD0-A50A-B3C0FB904A20}" type="sibTrans" cxnId="{8C7AACCF-391C-4C0B-9250-42BF513C2303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3928D07B-59BD-4D75-8F92-CB0650FF1A55}">
      <dgm:prSet custT="1"/>
      <dgm:spPr/>
      <dgm:t>
        <a:bodyPr/>
        <a:lstStyle/>
        <a:p>
          <a:r>
            <a:rPr lang="zh-TW" altLang="en-US" sz="2400" dirty="0">
              <a:latin typeface="Taipei Sans TC Beta Light" pitchFamily="2" charset="-120"/>
              <a:ea typeface="Taipei Sans TC Beta Light" pitchFamily="2" charset="-120"/>
            </a:rPr>
            <a:t>技術解析</a:t>
          </a:r>
        </a:p>
      </dgm:t>
    </dgm:pt>
    <dgm:pt modelId="{7538AE24-0BAB-461C-B752-D6C1079A0834}" type="parTrans" cxnId="{1213739F-91B1-4259-8043-59396A41F506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7DCD4CDB-2A32-4D14-AD4E-EA0D2AB379AD}" type="sibTrans" cxnId="{1213739F-91B1-4259-8043-59396A41F506}">
      <dgm:prSet/>
      <dgm:spPr/>
      <dgm:t>
        <a:bodyPr/>
        <a:lstStyle/>
        <a:p>
          <a:endParaRPr lang="zh-TW" altLang="en-US" sz="1900">
            <a:latin typeface="Taipei Sans TC Beta Light" pitchFamily="2" charset="-120"/>
            <a:ea typeface="Taipei Sans TC Beta Light" pitchFamily="2" charset="-120"/>
          </a:endParaRPr>
        </a:p>
      </dgm:t>
    </dgm:pt>
    <dgm:pt modelId="{35EA512B-78D3-4ABA-93DC-9D73B411F7F8}">
      <dgm:prSet/>
      <dgm:spPr/>
      <dgm:t>
        <a:bodyPr/>
        <a:lstStyle/>
        <a:p>
          <a:pPr algn="r">
            <a:buNone/>
          </a:pPr>
          <a:endParaRPr lang="zh-TW" altLang="en-US" dirty="0"/>
        </a:p>
      </dgm:t>
    </dgm:pt>
    <dgm:pt modelId="{E17F7F86-00F7-4D69-B187-965535F45A25}" type="parTrans" cxnId="{F5DC1C0A-093A-4FA8-9898-1F19155EBEDA}">
      <dgm:prSet/>
      <dgm:spPr/>
      <dgm:t>
        <a:bodyPr/>
        <a:lstStyle/>
        <a:p>
          <a:endParaRPr lang="zh-TW" altLang="en-US"/>
        </a:p>
      </dgm:t>
    </dgm:pt>
    <dgm:pt modelId="{CBF09DA7-E503-4739-9FF1-FEF4C7F05729}" type="sibTrans" cxnId="{F5DC1C0A-093A-4FA8-9898-1F19155EBEDA}">
      <dgm:prSet/>
      <dgm:spPr/>
      <dgm:t>
        <a:bodyPr/>
        <a:lstStyle/>
        <a:p>
          <a:endParaRPr lang="zh-TW" altLang="en-US"/>
        </a:p>
      </dgm:t>
    </dgm:pt>
    <dgm:pt modelId="{B348CB8A-74C4-4A4A-973C-4D2F089AA509}" type="pres">
      <dgm:prSet presAssocID="{C05ADF13-5000-4DF3-9A98-33A161AA1819}" presName="linear" presStyleCnt="0">
        <dgm:presLayoutVars>
          <dgm:dir/>
          <dgm:animLvl val="lvl"/>
          <dgm:resizeHandles val="exact"/>
        </dgm:presLayoutVars>
      </dgm:prSet>
      <dgm:spPr/>
    </dgm:pt>
    <dgm:pt modelId="{D8B9C35B-4DD7-4318-900C-B3C4D035FE9F}" type="pres">
      <dgm:prSet presAssocID="{3D1434F0-AE15-4BF2-9307-9AB3F8E4EFA9}" presName="parentLin" presStyleCnt="0"/>
      <dgm:spPr/>
    </dgm:pt>
    <dgm:pt modelId="{8978BEB4-1303-4261-A3C0-4E00C2A073CB}" type="pres">
      <dgm:prSet presAssocID="{3D1434F0-AE15-4BF2-9307-9AB3F8E4EFA9}" presName="parentLeftMargin" presStyleLbl="node1" presStyleIdx="0" presStyleCnt="5"/>
      <dgm:spPr/>
    </dgm:pt>
    <dgm:pt modelId="{0A7D7CF0-C86C-4690-ADDA-5DA6E53C26E0}" type="pres">
      <dgm:prSet presAssocID="{3D1434F0-AE15-4BF2-9307-9AB3F8E4EFA9}" presName="parentText" presStyleLbl="node1" presStyleIdx="0" presStyleCnt="5" custScaleX="20950">
        <dgm:presLayoutVars>
          <dgm:chMax val="0"/>
          <dgm:bulletEnabled val="1"/>
        </dgm:presLayoutVars>
      </dgm:prSet>
      <dgm:spPr/>
    </dgm:pt>
    <dgm:pt modelId="{6CBA1CDD-9291-42A6-AD26-A78889A95052}" type="pres">
      <dgm:prSet presAssocID="{3D1434F0-AE15-4BF2-9307-9AB3F8E4EFA9}" presName="negativeSpace" presStyleCnt="0"/>
      <dgm:spPr/>
    </dgm:pt>
    <dgm:pt modelId="{35488C2A-E8EB-41A4-8E0B-C5B31C854307}" type="pres">
      <dgm:prSet presAssocID="{3D1434F0-AE15-4BF2-9307-9AB3F8E4EFA9}" presName="childText" presStyleLbl="conFgAcc1" presStyleIdx="0" presStyleCnt="5">
        <dgm:presLayoutVars>
          <dgm:bulletEnabled val="1"/>
        </dgm:presLayoutVars>
      </dgm:prSet>
      <dgm:spPr/>
    </dgm:pt>
    <dgm:pt modelId="{F056ACC6-D570-4A77-A96E-6D30C9C4C3E6}" type="pres">
      <dgm:prSet presAssocID="{4382FFC3-4FF3-47FD-AC0C-1CBB99845C60}" presName="spaceBetweenRectangles" presStyleCnt="0"/>
      <dgm:spPr/>
    </dgm:pt>
    <dgm:pt modelId="{1A73C114-0474-408A-B22C-50D026E832DC}" type="pres">
      <dgm:prSet presAssocID="{92F81A29-4711-4052-80BD-299383B5FA47}" presName="parentLin" presStyleCnt="0"/>
      <dgm:spPr/>
    </dgm:pt>
    <dgm:pt modelId="{0814E8ED-7ED1-433C-ABE0-A7D58B34155F}" type="pres">
      <dgm:prSet presAssocID="{92F81A29-4711-4052-80BD-299383B5FA47}" presName="parentLeftMargin" presStyleLbl="node1" presStyleIdx="0" presStyleCnt="5"/>
      <dgm:spPr/>
    </dgm:pt>
    <dgm:pt modelId="{0D4C235A-3CB9-4246-8933-1D8C5CFE9330}" type="pres">
      <dgm:prSet presAssocID="{92F81A29-4711-4052-80BD-299383B5FA47}" presName="parentText" presStyleLbl="node1" presStyleIdx="1" presStyleCnt="5" custFlipHor="1" custScaleX="34535">
        <dgm:presLayoutVars>
          <dgm:chMax val="0"/>
          <dgm:bulletEnabled val="1"/>
        </dgm:presLayoutVars>
      </dgm:prSet>
      <dgm:spPr/>
    </dgm:pt>
    <dgm:pt modelId="{31AC7722-BE4C-4509-9E83-25F753576F10}" type="pres">
      <dgm:prSet presAssocID="{92F81A29-4711-4052-80BD-299383B5FA47}" presName="negativeSpace" presStyleCnt="0"/>
      <dgm:spPr/>
    </dgm:pt>
    <dgm:pt modelId="{14B60F4D-6BF4-4CAD-9AF4-82AE6096939D}" type="pres">
      <dgm:prSet presAssocID="{92F81A29-4711-4052-80BD-299383B5FA47}" presName="childText" presStyleLbl="conFgAcc1" presStyleIdx="1" presStyleCnt="5">
        <dgm:presLayoutVars>
          <dgm:bulletEnabled val="1"/>
        </dgm:presLayoutVars>
      </dgm:prSet>
      <dgm:spPr/>
    </dgm:pt>
    <dgm:pt modelId="{AB1A7AE6-81C9-449E-8F06-10B1248FBA5C}" type="pres">
      <dgm:prSet presAssocID="{2225922B-AB73-4B6D-9789-0A03EEF9233F}" presName="spaceBetweenRectangles" presStyleCnt="0"/>
      <dgm:spPr/>
    </dgm:pt>
    <dgm:pt modelId="{343550BF-4A86-4593-9C5F-EED034B37836}" type="pres">
      <dgm:prSet presAssocID="{CC263D07-CA15-462A-9FCD-64C104DE4F1A}" presName="parentLin" presStyleCnt="0"/>
      <dgm:spPr/>
    </dgm:pt>
    <dgm:pt modelId="{1153A744-032B-4A9B-8DA4-D423F30AE469}" type="pres">
      <dgm:prSet presAssocID="{CC263D07-CA15-462A-9FCD-64C104DE4F1A}" presName="parentLeftMargin" presStyleLbl="node1" presStyleIdx="1" presStyleCnt="5"/>
      <dgm:spPr/>
    </dgm:pt>
    <dgm:pt modelId="{FE6131C7-F137-4B08-964D-F0FDDF62D1FC}" type="pres">
      <dgm:prSet presAssocID="{CC263D07-CA15-462A-9FCD-64C104DE4F1A}" presName="parentText" presStyleLbl="node1" presStyleIdx="2" presStyleCnt="5" custScaleX="29715">
        <dgm:presLayoutVars>
          <dgm:chMax val="0"/>
          <dgm:bulletEnabled val="1"/>
        </dgm:presLayoutVars>
      </dgm:prSet>
      <dgm:spPr/>
    </dgm:pt>
    <dgm:pt modelId="{44A0A5C4-E2A5-43F5-8233-79FC0C57F8CB}" type="pres">
      <dgm:prSet presAssocID="{CC263D07-CA15-462A-9FCD-64C104DE4F1A}" presName="negativeSpace" presStyleCnt="0"/>
      <dgm:spPr/>
    </dgm:pt>
    <dgm:pt modelId="{5FE8341C-B9C3-4F6C-8E61-9B7DE90F0B66}" type="pres">
      <dgm:prSet presAssocID="{CC263D07-CA15-462A-9FCD-64C104DE4F1A}" presName="childText" presStyleLbl="conFgAcc1" presStyleIdx="2" presStyleCnt="5">
        <dgm:presLayoutVars>
          <dgm:bulletEnabled val="1"/>
        </dgm:presLayoutVars>
      </dgm:prSet>
      <dgm:spPr/>
    </dgm:pt>
    <dgm:pt modelId="{48F777CC-8A28-4EE9-A916-5C82C1613ABA}" type="pres">
      <dgm:prSet presAssocID="{19392913-59E9-4BD0-A50A-B3C0FB904A20}" presName="spaceBetweenRectangles" presStyleCnt="0"/>
      <dgm:spPr/>
    </dgm:pt>
    <dgm:pt modelId="{6B29AA08-6B65-4816-A798-8D77C47D1733}" type="pres">
      <dgm:prSet presAssocID="{3928D07B-59BD-4D75-8F92-CB0650FF1A55}" presName="parentLin" presStyleCnt="0"/>
      <dgm:spPr/>
    </dgm:pt>
    <dgm:pt modelId="{B35DF108-3AC5-4EE7-BFCF-919E0F2B65C8}" type="pres">
      <dgm:prSet presAssocID="{3928D07B-59BD-4D75-8F92-CB0650FF1A55}" presName="parentLeftMargin" presStyleLbl="node1" presStyleIdx="2" presStyleCnt="5"/>
      <dgm:spPr/>
    </dgm:pt>
    <dgm:pt modelId="{BF0DBC8F-B092-407B-9120-BFA4D09AC1D8}" type="pres">
      <dgm:prSet presAssocID="{3928D07B-59BD-4D75-8F92-CB0650FF1A55}" presName="parentText" presStyleLbl="node1" presStyleIdx="3" presStyleCnt="5" custScaleX="27868">
        <dgm:presLayoutVars>
          <dgm:chMax val="0"/>
          <dgm:bulletEnabled val="1"/>
        </dgm:presLayoutVars>
      </dgm:prSet>
      <dgm:spPr/>
    </dgm:pt>
    <dgm:pt modelId="{9A87E649-69AC-44F1-A1C7-B8A8726FB673}" type="pres">
      <dgm:prSet presAssocID="{3928D07B-59BD-4D75-8F92-CB0650FF1A55}" presName="negativeSpace" presStyleCnt="0"/>
      <dgm:spPr/>
    </dgm:pt>
    <dgm:pt modelId="{1CA631BA-72CD-414C-8703-BAF5060587DD}" type="pres">
      <dgm:prSet presAssocID="{3928D07B-59BD-4D75-8F92-CB0650FF1A55}" presName="childText" presStyleLbl="conFgAcc1" presStyleIdx="3" presStyleCnt="5">
        <dgm:presLayoutVars>
          <dgm:bulletEnabled val="1"/>
        </dgm:presLayoutVars>
      </dgm:prSet>
      <dgm:spPr/>
    </dgm:pt>
    <dgm:pt modelId="{D9B166E0-3587-4EEA-941D-99D1715CF636}" type="pres">
      <dgm:prSet presAssocID="{7DCD4CDB-2A32-4D14-AD4E-EA0D2AB379AD}" presName="spaceBetweenRectangles" presStyleCnt="0"/>
      <dgm:spPr/>
    </dgm:pt>
    <dgm:pt modelId="{BA44C305-D081-4C27-B2F9-27361346AEDF}" type="pres">
      <dgm:prSet presAssocID="{D1418214-A88D-4291-A5DE-D4D9EE8BF561}" presName="parentLin" presStyleCnt="0"/>
      <dgm:spPr/>
    </dgm:pt>
    <dgm:pt modelId="{452C961D-36BB-413B-8F62-206D206E6F09}" type="pres">
      <dgm:prSet presAssocID="{D1418214-A88D-4291-A5DE-D4D9EE8BF561}" presName="parentLeftMargin" presStyleLbl="node1" presStyleIdx="3" presStyleCnt="5"/>
      <dgm:spPr/>
    </dgm:pt>
    <dgm:pt modelId="{FCC47735-9225-405B-976F-45C2D13D99AD}" type="pres">
      <dgm:prSet presAssocID="{D1418214-A88D-4291-A5DE-D4D9EE8BF561}" presName="parentText" presStyleLbl="node1" presStyleIdx="4" presStyleCnt="5" custScaleX="18334">
        <dgm:presLayoutVars>
          <dgm:chMax val="0"/>
          <dgm:bulletEnabled val="1"/>
        </dgm:presLayoutVars>
      </dgm:prSet>
      <dgm:spPr/>
    </dgm:pt>
    <dgm:pt modelId="{88C1FEF6-FDF3-42F5-8FFF-72BACBC88AF5}" type="pres">
      <dgm:prSet presAssocID="{D1418214-A88D-4291-A5DE-D4D9EE8BF561}" presName="negativeSpace" presStyleCnt="0"/>
      <dgm:spPr/>
    </dgm:pt>
    <dgm:pt modelId="{B74530C2-BE32-4393-8849-F1E0394F8720}" type="pres">
      <dgm:prSet presAssocID="{D1418214-A88D-4291-A5DE-D4D9EE8BF56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5DC1C0A-093A-4FA8-9898-1F19155EBEDA}" srcId="{3D1434F0-AE15-4BF2-9307-9AB3F8E4EFA9}" destId="{35EA512B-78D3-4ABA-93DC-9D73B411F7F8}" srcOrd="0" destOrd="0" parTransId="{E17F7F86-00F7-4D69-B187-965535F45A25}" sibTransId="{CBF09DA7-E503-4739-9FF1-FEF4C7F05729}"/>
    <dgm:cxn modelId="{DE710420-0E80-43C1-9A19-C47ADD0CF65B}" type="presOf" srcId="{3928D07B-59BD-4D75-8F92-CB0650FF1A55}" destId="{BF0DBC8F-B092-407B-9120-BFA4D09AC1D8}" srcOrd="1" destOrd="0" presId="urn:microsoft.com/office/officeart/2005/8/layout/list1"/>
    <dgm:cxn modelId="{93D5893F-1BA1-43ED-AC38-845290224BCD}" srcId="{C05ADF13-5000-4DF3-9A98-33A161AA1819}" destId="{D1418214-A88D-4291-A5DE-D4D9EE8BF561}" srcOrd="4" destOrd="0" parTransId="{3D90C918-DB34-4371-B904-A4139BA214E1}" sibTransId="{E5EFF3BF-D1EE-43AB-BDF8-376D709A940C}"/>
    <dgm:cxn modelId="{CD205A5D-836A-4A21-A0B1-25E0D8FA8C55}" type="presOf" srcId="{92F81A29-4711-4052-80BD-299383B5FA47}" destId="{0814E8ED-7ED1-433C-ABE0-A7D58B34155F}" srcOrd="0" destOrd="0" presId="urn:microsoft.com/office/officeart/2005/8/layout/list1"/>
    <dgm:cxn modelId="{AA85D541-4755-46B3-9F58-39E58B1DAD90}" type="presOf" srcId="{CC263D07-CA15-462A-9FCD-64C104DE4F1A}" destId="{1153A744-032B-4A9B-8DA4-D423F30AE469}" srcOrd="0" destOrd="0" presId="urn:microsoft.com/office/officeart/2005/8/layout/list1"/>
    <dgm:cxn modelId="{D6ADCA68-CEBD-41A8-8680-D7C5DE8343AB}" type="presOf" srcId="{35EA512B-78D3-4ABA-93DC-9D73B411F7F8}" destId="{35488C2A-E8EB-41A4-8E0B-C5B31C854307}" srcOrd="0" destOrd="0" presId="urn:microsoft.com/office/officeart/2005/8/layout/list1"/>
    <dgm:cxn modelId="{14614175-1C1B-454A-98AA-4482B2B48E5B}" srcId="{C05ADF13-5000-4DF3-9A98-33A161AA1819}" destId="{3D1434F0-AE15-4BF2-9307-9AB3F8E4EFA9}" srcOrd="0" destOrd="0" parTransId="{359688BB-77F9-4AA9-AE22-59544EA3737C}" sibTransId="{4382FFC3-4FF3-47FD-AC0C-1CBB99845C60}"/>
    <dgm:cxn modelId="{740F6A7D-076F-40B3-B6E8-039FDBDDBF93}" type="presOf" srcId="{D1418214-A88D-4291-A5DE-D4D9EE8BF561}" destId="{452C961D-36BB-413B-8F62-206D206E6F09}" srcOrd="0" destOrd="0" presId="urn:microsoft.com/office/officeart/2005/8/layout/list1"/>
    <dgm:cxn modelId="{DA9C7296-AED2-4BBF-BEC0-D66274C76E16}" type="presOf" srcId="{3D1434F0-AE15-4BF2-9307-9AB3F8E4EFA9}" destId="{0A7D7CF0-C86C-4690-ADDA-5DA6E53C26E0}" srcOrd="1" destOrd="0" presId="urn:microsoft.com/office/officeart/2005/8/layout/list1"/>
    <dgm:cxn modelId="{61139396-C74F-486E-A10D-0BD05C8491B4}" type="presOf" srcId="{D1418214-A88D-4291-A5DE-D4D9EE8BF561}" destId="{FCC47735-9225-405B-976F-45C2D13D99AD}" srcOrd="1" destOrd="0" presId="urn:microsoft.com/office/officeart/2005/8/layout/list1"/>
    <dgm:cxn modelId="{1213739F-91B1-4259-8043-59396A41F506}" srcId="{C05ADF13-5000-4DF3-9A98-33A161AA1819}" destId="{3928D07B-59BD-4D75-8F92-CB0650FF1A55}" srcOrd="3" destOrd="0" parTransId="{7538AE24-0BAB-461C-B752-D6C1079A0834}" sibTransId="{7DCD4CDB-2A32-4D14-AD4E-EA0D2AB379AD}"/>
    <dgm:cxn modelId="{B0E52DA1-D196-4118-BA7E-7C5AD8D34338}" type="presOf" srcId="{3D1434F0-AE15-4BF2-9307-9AB3F8E4EFA9}" destId="{8978BEB4-1303-4261-A3C0-4E00C2A073CB}" srcOrd="0" destOrd="0" presId="urn:microsoft.com/office/officeart/2005/8/layout/list1"/>
    <dgm:cxn modelId="{A7C4B4B3-CF0F-46DE-8DAA-AEE626BFCEA4}" type="presOf" srcId="{3928D07B-59BD-4D75-8F92-CB0650FF1A55}" destId="{B35DF108-3AC5-4EE7-BFCF-919E0F2B65C8}" srcOrd="0" destOrd="0" presId="urn:microsoft.com/office/officeart/2005/8/layout/list1"/>
    <dgm:cxn modelId="{DAB41CB5-8B32-4B55-9CFC-2A87E4FC16B0}" type="presOf" srcId="{C05ADF13-5000-4DF3-9A98-33A161AA1819}" destId="{B348CB8A-74C4-4A4A-973C-4D2F089AA509}" srcOrd="0" destOrd="0" presId="urn:microsoft.com/office/officeart/2005/8/layout/list1"/>
    <dgm:cxn modelId="{F2798DC1-15B9-4A9A-B174-CA8CF87AADC9}" type="presOf" srcId="{92F81A29-4711-4052-80BD-299383B5FA47}" destId="{0D4C235A-3CB9-4246-8933-1D8C5CFE9330}" srcOrd="1" destOrd="0" presId="urn:microsoft.com/office/officeart/2005/8/layout/list1"/>
    <dgm:cxn modelId="{8C7AACCF-391C-4C0B-9250-42BF513C2303}" srcId="{C05ADF13-5000-4DF3-9A98-33A161AA1819}" destId="{CC263D07-CA15-462A-9FCD-64C104DE4F1A}" srcOrd="2" destOrd="0" parTransId="{A699D4D8-08CD-458B-AFA2-2364E6E73524}" sibTransId="{19392913-59E9-4BD0-A50A-B3C0FB904A20}"/>
    <dgm:cxn modelId="{B54EE8D1-D6FB-4E86-AA2F-23D70B39AE89}" srcId="{C05ADF13-5000-4DF3-9A98-33A161AA1819}" destId="{92F81A29-4711-4052-80BD-299383B5FA47}" srcOrd="1" destOrd="0" parTransId="{00665EAB-7018-4596-989B-106E1DD16456}" sibTransId="{2225922B-AB73-4B6D-9789-0A03EEF9233F}"/>
    <dgm:cxn modelId="{FF2A98F6-93BE-43DD-86FE-5F00A4DC9089}" type="presOf" srcId="{CC263D07-CA15-462A-9FCD-64C104DE4F1A}" destId="{FE6131C7-F137-4B08-964D-F0FDDF62D1FC}" srcOrd="1" destOrd="0" presId="urn:microsoft.com/office/officeart/2005/8/layout/list1"/>
    <dgm:cxn modelId="{FB6ACDC0-0ED9-47D2-A73D-38B9E6FFAC47}" type="presParOf" srcId="{B348CB8A-74C4-4A4A-973C-4D2F089AA509}" destId="{D8B9C35B-4DD7-4318-900C-B3C4D035FE9F}" srcOrd="0" destOrd="0" presId="urn:microsoft.com/office/officeart/2005/8/layout/list1"/>
    <dgm:cxn modelId="{4E6F373B-90D6-482F-8C5F-64CC679B712A}" type="presParOf" srcId="{D8B9C35B-4DD7-4318-900C-B3C4D035FE9F}" destId="{8978BEB4-1303-4261-A3C0-4E00C2A073CB}" srcOrd="0" destOrd="0" presId="urn:microsoft.com/office/officeart/2005/8/layout/list1"/>
    <dgm:cxn modelId="{AFA9692E-3733-4317-B123-E02A227D91AE}" type="presParOf" srcId="{D8B9C35B-4DD7-4318-900C-B3C4D035FE9F}" destId="{0A7D7CF0-C86C-4690-ADDA-5DA6E53C26E0}" srcOrd="1" destOrd="0" presId="urn:microsoft.com/office/officeart/2005/8/layout/list1"/>
    <dgm:cxn modelId="{AD3508E6-B9E8-4D35-BDC6-4B7946EDA5B1}" type="presParOf" srcId="{B348CB8A-74C4-4A4A-973C-4D2F089AA509}" destId="{6CBA1CDD-9291-42A6-AD26-A78889A95052}" srcOrd="1" destOrd="0" presId="urn:microsoft.com/office/officeart/2005/8/layout/list1"/>
    <dgm:cxn modelId="{96680229-9CDE-45AA-BD17-24FE262CFB72}" type="presParOf" srcId="{B348CB8A-74C4-4A4A-973C-4D2F089AA509}" destId="{35488C2A-E8EB-41A4-8E0B-C5B31C854307}" srcOrd="2" destOrd="0" presId="urn:microsoft.com/office/officeart/2005/8/layout/list1"/>
    <dgm:cxn modelId="{8B90288D-D25F-42FF-AEAB-CCD9725F7593}" type="presParOf" srcId="{B348CB8A-74C4-4A4A-973C-4D2F089AA509}" destId="{F056ACC6-D570-4A77-A96E-6D30C9C4C3E6}" srcOrd="3" destOrd="0" presId="urn:microsoft.com/office/officeart/2005/8/layout/list1"/>
    <dgm:cxn modelId="{D82C163E-60D0-438D-95CD-4A217C4476C0}" type="presParOf" srcId="{B348CB8A-74C4-4A4A-973C-4D2F089AA509}" destId="{1A73C114-0474-408A-B22C-50D026E832DC}" srcOrd="4" destOrd="0" presId="urn:microsoft.com/office/officeart/2005/8/layout/list1"/>
    <dgm:cxn modelId="{DE496D3C-AA9B-4F77-AFDA-26AD174C97A2}" type="presParOf" srcId="{1A73C114-0474-408A-B22C-50D026E832DC}" destId="{0814E8ED-7ED1-433C-ABE0-A7D58B34155F}" srcOrd="0" destOrd="0" presId="urn:microsoft.com/office/officeart/2005/8/layout/list1"/>
    <dgm:cxn modelId="{5CCC9CE0-91F9-472A-9249-2B3E9F3486BF}" type="presParOf" srcId="{1A73C114-0474-408A-B22C-50D026E832DC}" destId="{0D4C235A-3CB9-4246-8933-1D8C5CFE9330}" srcOrd="1" destOrd="0" presId="urn:microsoft.com/office/officeart/2005/8/layout/list1"/>
    <dgm:cxn modelId="{F1CD4D78-F617-4C79-B9F1-0FFFB6EF09AC}" type="presParOf" srcId="{B348CB8A-74C4-4A4A-973C-4D2F089AA509}" destId="{31AC7722-BE4C-4509-9E83-25F753576F10}" srcOrd="5" destOrd="0" presId="urn:microsoft.com/office/officeart/2005/8/layout/list1"/>
    <dgm:cxn modelId="{FAABC31B-236E-4A92-A7BB-9B283E75C283}" type="presParOf" srcId="{B348CB8A-74C4-4A4A-973C-4D2F089AA509}" destId="{14B60F4D-6BF4-4CAD-9AF4-82AE6096939D}" srcOrd="6" destOrd="0" presId="urn:microsoft.com/office/officeart/2005/8/layout/list1"/>
    <dgm:cxn modelId="{1EB96BC8-81CF-4693-98B0-A4BD0D9C7FE8}" type="presParOf" srcId="{B348CB8A-74C4-4A4A-973C-4D2F089AA509}" destId="{AB1A7AE6-81C9-449E-8F06-10B1248FBA5C}" srcOrd="7" destOrd="0" presId="urn:microsoft.com/office/officeart/2005/8/layout/list1"/>
    <dgm:cxn modelId="{A4889833-4171-4A07-95CE-0927584391EF}" type="presParOf" srcId="{B348CB8A-74C4-4A4A-973C-4D2F089AA509}" destId="{343550BF-4A86-4593-9C5F-EED034B37836}" srcOrd="8" destOrd="0" presId="urn:microsoft.com/office/officeart/2005/8/layout/list1"/>
    <dgm:cxn modelId="{D49AECA9-6949-4651-A63E-D0907C709E85}" type="presParOf" srcId="{343550BF-4A86-4593-9C5F-EED034B37836}" destId="{1153A744-032B-4A9B-8DA4-D423F30AE469}" srcOrd="0" destOrd="0" presId="urn:microsoft.com/office/officeart/2005/8/layout/list1"/>
    <dgm:cxn modelId="{1AC17D9D-1261-4544-B21A-7361AF255349}" type="presParOf" srcId="{343550BF-4A86-4593-9C5F-EED034B37836}" destId="{FE6131C7-F137-4B08-964D-F0FDDF62D1FC}" srcOrd="1" destOrd="0" presId="urn:microsoft.com/office/officeart/2005/8/layout/list1"/>
    <dgm:cxn modelId="{5CCD6F02-00A1-425B-8EAA-F76F5CA0AC17}" type="presParOf" srcId="{B348CB8A-74C4-4A4A-973C-4D2F089AA509}" destId="{44A0A5C4-E2A5-43F5-8233-79FC0C57F8CB}" srcOrd="9" destOrd="0" presId="urn:microsoft.com/office/officeart/2005/8/layout/list1"/>
    <dgm:cxn modelId="{1C2572BC-B174-4366-8F56-BDF0A415F620}" type="presParOf" srcId="{B348CB8A-74C4-4A4A-973C-4D2F089AA509}" destId="{5FE8341C-B9C3-4F6C-8E61-9B7DE90F0B66}" srcOrd="10" destOrd="0" presId="urn:microsoft.com/office/officeart/2005/8/layout/list1"/>
    <dgm:cxn modelId="{CDE92DC7-0406-4272-8870-CFA74AEB9DA7}" type="presParOf" srcId="{B348CB8A-74C4-4A4A-973C-4D2F089AA509}" destId="{48F777CC-8A28-4EE9-A916-5C82C1613ABA}" srcOrd="11" destOrd="0" presId="urn:microsoft.com/office/officeart/2005/8/layout/list1"/>
    <dgm:cxn modelId="{CAD504CB-4869-4967-8D1F-ECAB8AF96C41}" type="presParOf" srcId="{B348CB8A-74C4-4A4A-973C-4D2F089AA509}" destId="{6B29AA08-6B65-4816-A798-8D77C47D1733}" srcOrd="12" destOrd="0" presId="urn:microsoft.com/office/officeart/2005/8/layout/list1"/>
    <dgm:cxn modelId="{CEB15E43-3DD5-4ACF-9C90-D38D62C3B872}" type="presParOf" srcId="{6B29AA08-6B65-4816-A798-8D77C47D1733}" destId="{B35DF108-3AC5-4EE7-BFCF-919E0F2B65C8}" srcOrd="0" destOrd="0" presId="urn:microsoft.com/office/officeart/2005/8/layout/list1"/>
    <dgm:cxn modelId="{AD42A791-0DCF-4414-A95F-EE83B6A9557A}" type="presParOf" srcId="{6B29AA08-6B65-4816-A798-8D77C47D1733}" destId="{BF0DBC8F-B092-407B-9120-BFA4D09AC1D8}" srcOrd="1" destOrd="0" presId="urn:microsoft.com/office/officeart/2005/8/layout/list1"/>
    <dgm:cxn modelId="{05442BA6-2382-470E-BCC1-1A2018E850F1}" type="presParOf" srcId="{B348CB8A-74C4-4A4A-973C-4D2F089AA509}" destId="{9A87E649-69AC-44F1-A1C7-B8A8726FB673}" srcOrd="13" destOrd="0" presId="urn:microsoft.com/office/officeart/2005/8/layout/list1"/>
    <dgm:cxn modelId="{0A43AEB3-34CD-4BE4-870A-849031116B15}" type="presParOf" srcId="{B348CB8A-74C4-4A4A-973C-4D2F089AA509}" destId="{1CA631BA-72CD-414C-8703-BAF5060587DD}" srcOrd="14" destOrd="0" presId="urn:microsoft.com/office/officeart/2005/8/layout/list1"/>
    <dgm:cxn modelId="{525C276E-72B6-4B64-AF12-36446F3A8AB4}" type="presParOf" srcId="{B348CB8A-74C4-4A4A-973C-4D2F089AA509}" destId="{D9B166E0-3587-4EEA-941D-99D1715CF636}" srcOrd="15" destOrd="0" presId="urn:microsoft.com/office/officeart/2005/8/layout/list1"/>
    <dgm:cxn modelId="{B555DCE5-969A-4375-A6A9-0A3D8A5434F3}" type="presParOf" srcId="{B348CB8A-74C4-4A4A-973C-4D2F089AA509}" destId="{BA44C305-D081-4C27-B2F9-27361346AEDF}" srcOrd="16" destOrd="0" presId="urn:microsoft.com/office/officeart/2005/8/layout/list1"/>
    <dgm:cxn modelId="{7DF21BBF-E860-41D3-8A96-02D184B3ACCD}" type="presParOf" srcId="{BA44C305-D081-4C27-B2F9-27361346AEDF}" destId="{452C961D-36BB-413B-8F62-206D206E6F09}" srcOrd="0" destOrd="0" presId="urn:microsoft.com/office/officeart/2005/8/layout/list1"/>
    <dgm:cxn modelId="{7E64EBCC-A123-455E-BE1D-5E1542998B01}" type="presParOf" srcId="{BA44C305-D081-4C27-B2F9-27361346AEDF}" destId="{FCC47735-9225-405B-976F-45C2D13D99AD}" srcOrd="1" destOrd="0" presId="urn:microsoft.com/office/officeart/2005/8/layout/list1"/>
    <dgm:cxn modelId="{B62F441C-CA70-4EF7-AE41-77BFCD873E3E}" type="presParOf" srcId="{B348CB8A-74C4-4A4A-973C-4D2F089AA509}" destId="{88C1FEF6-FDF3-42F5-8FFF-72BACBC88AF5}" srcOrd="17" destOrd="0" presId="urn:microsoft.com/office/officeart/2005/8/layout/list1"/>
    <dgm:cxn modelId="{678FFD29-C077-4C10-AC4B-D9AC74FDE4B8}" type="presParOf" srcId="{B348CB8A-74C4-4A4A-973C-4D2F089AA509}" destId="{B74530C2-BE32-4393-8849-F1E0394F872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88C2A-E8EB-41A4-8E0B-C5B31C854307}">
      <dsp:nvSpPr>
        <dsp:cNvPr id="0" name=""/>
        <dsp:cNvSpPr/>
      </dsp:nvSpPr>
      <dsp:spPr>
        <a:xfrm>
          <a:off x="0" y="365184"/>
          <a:ext cx="924371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415" tIns="395732" rIns="717415" bIns="135128" numCol="1" spcCol="1270" anchor="t" anchorCtr="0">
          <a:noAutofit/>
        </a:bodyPr>
        <a:lstStyle/>
        <a:p>
          <a:pPr marL="171450" lvl="1" indent="-171450" algn="r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zh-TW" altLang="en-US" sz="1900" kern="1200" dirty="0"/>
        </a:p>
      </dsp:txBody>
      <dsp:txXfrm>
        <a:off x="0" y="365184"/>
        <a:ext cx="9243710" cy="478800"/>
      </dsp:txXfrm>
    </dsp:sp>
    <dsp:sp modelId="{0A7D7CF0-C86C-4690-ADDA-5DA6E53C26E0}">
      <dsp:nvSpPr>
        <dsp:cNvPr id="0" name=""/>
        <dsp:cNvSpPr/>
      </dsp:nvSpPr>
      <dsp:spPr>
        <a:xfrm>
          <a:off x="462185" y="84744"/>
          <a:ext cx="135559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573" tIns="0" rIns="24457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Taipei Sans TC Beta Light" pitchFamily="2" charset="-120"/>
              <a:ea typeface="Taipei Sans TC Beta Light" pitchFamily="2" charset="-120"/>
            </a:rPr>
            <a:t>動機</a:t>
          </a:r>
        </a:p>
      </dsp:txBody>
      <dsp:txXfrm>
        <a:off x="489565" y="112124"/>
        <a:ext cx="1300830" cy="506120"/>
      </dsp:txXfrm>
    </dsp:sp>
    <dsp:sp modelId="{14B60F4D-6BF4-4CAD-9AF4-82AE6096939D}">
      <dsp:nvSpPr>
        <dsp:cNvPr id="0" name=""/>
        <dsp:cNvSpPr/>
      </dsp:nvSpPr>
      <dsp:spPr>
        <a:xfrm>
          <a:off x="0" y="1227024"/>
          <a:ext cx="924371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C235A-3CB9-4246-8933-1D8C5CFE9330}">
      <dsp:nvSpPr>
        <dsp:cNvPr id="0" name=""/>
        <dsp:cNvSpPr/>
      </dsp:nvSpPr>
      <dsp:spPr>
        <a:xfrm flipH="1">
          <a:off x="462185" y="946584"/>
          <a:ext cx="22346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573" tIns="0" rIns="24457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Taipei Sans TC Beta Light" pitchFamily="2" charset="-120"/>
              <a:ea typeface="Taipei Sans TC Beta Light" pitchFamily="2" charset="-120"/>
            </a:rPr>
            <a:t>工具與規劃</a:t>
          </a:r>
        </a:p>
      </dsp:txBody>
      <dsp:txXfrm>
        <a:off x="489565" y="973964"/>
        <a:ext cx="2179860" cy="506120"/>
      </dsp:txXfrm>
    </dsp:sp>
    <dsp:sp modelId="{5FE8341C-B9C3-4F6C-8E61-9B7DE90F0B66}">
      <dsp:nvSpPr>
        <dsp:cNvPr id="0" name=""/>
        <dsp:cNvSpPr/>
      </dsp:nvSpPr>
      <dsp:spPr>
        <a:xfrm>
          <a:off x="0" y="2088864"/>
          <a:ext cx="924371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131C7-F137-4B08-964D-F0FDDF62D1FC}">
      <dsp:nvSpPr>
        <dsp:cNvPr id="0" name=""/>
        <dsp:cNvSpPr/>
      </dsp:nvSpPr>
      <dsp:spPr>
        <a:xfrm>
          <a:off x="462185" y="1808424"/>
          <a:ext cx="1922737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573" tIns="0" rIns="24457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Taipei Sans TC Beta Light" pitchFamily="2" charset="-120"/>
              <a:ea typeface="Taipei Sans TC Beta Light" pitchFamily="2" charset="-120"/>
            </a:rPr>
            <a:t>程式畫面</a:t>
          </a:r>
        </a:p>
      </dsp:txBody>
      <dsp:txXfrm>
        <a:off x="489565" y="1835804"/>
        <a:ext cx="1867977" cy="506120"/>
      </dsp:txXfrm>
    </dsp:sp>
    <dsp:sp modelId="{1CA631BA-72CD-414C-8703-BAF5060587DD}">
      <dsp:nvSpPr>
        <dsp:cNvPr id="0" name=""/>
        <dsp:cNvSpPr/>
      </dsp:nvSpPr>
      <dsp:spPr>
        <a:xfrm>
          <a:off x="0" y="2950704"/>
          <a:ext cx="924371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DBC8F-B092-407B-9120-BFA4D09AC1D8}">
      <dsp:nvSpPr>
        <dsp:cNvPr id="0" name=""/>
        <dsp:cNvSpPr/>
      </dsp:nvSpPr>
      <dsp:spPr>
        <a:xfrm>
          <a:off x="462185" y="2670264"/>
          <a:ext cx="1803225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573" tIns="0" rIns="24457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Taipei Sans TC Beta Light" pitchFamily="2" charset="-120"/>
              <a:ea typeface="Taipei Sans TC Beta Light" pitchFamily="2" charset="-120"/>
            </a:rPr>
            <a:t>技術解析</a:t>
          </a:r>
        </a:p>
      </dsp:txBody>
      <dsp:txXfrm>
        <a:off x="489565" y="2697644"/>
        <a:ext cx="1748465" cy="506120"/>
      </dsp:txXfrm>
    </dsp:sp>
    <dsp:sp modelId="{B74530C2-BE32-4393-8849-F1E0394F8720}">
      <dsp:nvSpPr>
        <dsp:cNvPr id="0" name=""/>
        <dsp:cNvSpPr/>
      </dsp:nvSpPr>
      <dsp:spPr>
        <a:xfrm>
          <a:off x="0" y="3812544"/>
          <a:ext cx="924371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47735-9225-405B-976F-45C2D13D99AD}">
      <dsp:nvSpPr>
        <dsp:cNvPr id="0" name=""/>
        <dsp:cNvSpPr/>
      </dsp:nvSpPr>
      <dsp:spPr>
        <a:xfrm>
          <a:off x="462185" y="3532104"/>
          <a:ext cx="1186319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573" tIns="0" rIns="24457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Taipei Sans TC Beta Light" pitchFamily="2" charset="-120"/>
              <a:ea typeface="Taipei Sans TC Beta Light" pitchFamily="2" charset="-120"/>
            </a:rPr>
            <a:t>結語</a:t>
          </a:r>
        </a:p>
      </dsp:txBody>
      <dsp:txXfrm>
        <a:off x="489565" y="3559484"/>
        <a:ext cx="1131559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FEEB7-BF1B-4DA1-89CC-B97AC525A6AE}" type="datetimeFigureOut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6CABC-63DF-40E0-878B-28454351B6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190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10DE5-00F9-443D-966F-B0EE84C41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B685FB-24EC-4EBD-A550-6227B0870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DF15C5-E0F7-4932-BA78-38203CBC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6BB5-4514-41D9-97A2-6A3FC168B881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9D7AB5-538A-4EE5-84AE-FBE53DA0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271FF2-1312-465D-9537-52D20F0D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50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F7D972-4BAB-4D82-B780-D25C638D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4775CC-3C6C-4E26-9A22-1220195A3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9547FB-A7B7-4EEC-89D7-6E81154B5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2B82-16F9-4A95-A04B-F12B6E3CE111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07C356-AB8E-458B-8121-BC357D69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0D65E6-ECAD-4ECF-9DFE-42E6EAB6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45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3A52F07-CF2B-461F-B4E7-9DBF23CCC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A9F9EE4-FEEF-4369-AB84-9F63735F2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F225D3-E892-4D3F-8E3C-07AACBDA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EF9E5-4DAD-4879-B5F5-0D97C8AEC182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65722E-B88A-48A8-8CD9-EBBBA337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9F0E7D-85ED-4331-951D-1923FC4F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964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0C36B88-E68B-4B42-94C5-6351E997EBA3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2055" y="6493929"/>
            <a:ext cx="551167" cy="279400"/>
          </a:xfrm>
        </p:spPr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20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D8A7-F135-48D2-87A1-E0FF5F380459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F94694A5-0DCD-45F1-891A-6E4A56BEFF1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5614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2ADE6-1D94-497B-9CB2-3D9684287410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46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3C96-B1F3-4FE7-8C08-5BAEC6A049E8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8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70FB-DDCE-4333-9AB6-4C5FF2261B59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3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809D-B7CD-4E9E-926A-E5D5E579C6FA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342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rgbClr val="F0C987"/>
            </a:gs>
            <a:gs pos="100000">
              <a:srgbClr val="DDC9B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E088-28C8-4FD4-A759-DFFB10721A60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71501" y="6431844"/>
            <a:ext cx="542697" cy="279400"/>
          </a:xfrm>
        </p:spPr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4952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BC04-2E0F-4310-A9B8-D7EE36B310E9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16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702B4-B3AE-4268-BC67-73464711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B3C303-642F-4A21-BF14-EF8D52CD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675380-0B7D-4200-84F1-0051DA0E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DF9CA-0212-4721-839E-F1FFA705448B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324E9D-C529-426A-87CA-95D16BA5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290D3C-B05A-45B0-838E-569E9A99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896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CE69-BCEB-4B0E-9421-94376B7DAA60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686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6373-13F8-42AF-A6C0-E069A732D5B6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061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7FA6-C178-4346-819F-26441D9FEC26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513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8753-1D95-450A-ADA8-373697691716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161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B67C-12CD-40FD-A669-6D19A6E9619D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25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943D-E603-4DA0-A996-60F68E6A370B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47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49A4-21EF-44CB-97CA-EBA333597B47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032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029D-EEB6-41B3-83F1-683B68A795CE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3221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6E3E-5074-44B4-8DAA-2B4E46465543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61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88CEA-349C-4B4C-8FE1-E1814559A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3170AB-4862-457C-BFAD-1C0BF5D37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2B47DF-BEB5-4DC5-BB77-D72D0C9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8927-0533-4DCA-B194-E775C82BF1DF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85FB76-DDA8-4B3E-8119-75D29BB4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97E951-3080-4826-9C2D-BDEB9A4E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504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E386B1-B179-4592-A3D2-8FEBC88F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D59183-8205-40BA-8602-5F2975C85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B3B0C3-A047-496D-95E9-8B1A7FA83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413A-9427-46C1-BBC3-A1551C554C69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142A80-D078-4ADF-BBE4-16F6DA37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E55D64-9B44-43F6-B821-819F3707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993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23C655-CAA3-4D96-9A18-A08238FC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928B14-A8A2-49D5-AFF0-6A6F1F6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6F9664-DE9E-4145-BA16-035A52AB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9B5F4-1E4E-4C7D-9769-C8B0EAE39FD2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9E8570-8BD0-42D6-A06E-3C1E0E65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B76B0-EC81-447C-A2B1-1D9AB855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144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1E754-2BAA-41B3-8D20-4E7B7F9E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239AF8-D704-4D67-81FA-7EDBA37E6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5DEFB7-D4C9-40BC-B294-F7E4BCD0B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C350-0053-47A6-9C44-92B4A92700A8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F55865-AF74-4467-824B-4548A5F2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6B6D44-2BF4-4878-BE7D-D4B4C667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333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F61F34-C306-4201-B686-0ABBF6CC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0A5116-29F0-4C5A-803D-3CBCE5049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484D43-5E1A-4122-8A67-57B37471C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94057C-4150-4053-9CF0-BB9DAAA1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5384-3F35-48A4-ABB7-0F9F143C0BD3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5DF351-81AA-471A-8D6C-20489475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844AE0-E1FB-42F6-80DB-A5AE2EB0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074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B5E221-B6EE-4065-BAC4-29C571C99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0BBA3F-BEBA-42FE-A9FE-44695488C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2F62A0-00A0-40DC-A310-45B4A9F92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61F2C9-2A0F-4E18-96F1-B321214ED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26ACAC0-C0E8-46F2-AC57-7BA282A5C0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3AFA5D-1A11-4097-94CE-8403C9FA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C916-A257-4487-82CF-82CB6BF97F52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C4F6A52-1249-4970-B8F5-A430D91B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D95988-860B-4F30-9D87-FB2AB4F7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19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FC0A3-FD3F-4D5D-AB59-51797768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7E28F7-7CA4-4EBF-9241-74A9BC76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F687-FD61-4E8C-A0AD-699CAD5960C5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1DC805-46A6-4A6E-BF3E-741F487C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035F8F-2284-449E-A450-55737E23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8202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EDE83B-46EE-471B-8517-8B1D10A2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362D-B8F4-4538-A409-2786901DB6A9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572ACC-487A-4EAD-9D32-0DE2737D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0505D6-8B61-480D-B3CD-B3769A68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2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93C0E-27E9-4288-AFC8-8650906F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4547EC-C0BB-443F-9FDF-A1DEE8033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62AC40-CB32-4BFD-B485-2212BBAFE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F9770C6-83A8-45FE-AB37-C49730AD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0795-C8AF-4707-AC2D-B8DEDEC85BE1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A00088-7F3C-4D54-8CDD-832DB35B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9D1C8D-FC90-4A2E-B8B2-D4D5DECE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243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CEC4AC-D79E-43B9-A0AC-E142F89C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1B15E17-D1C7-4B49-9E7A-674BCBDB9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5C4FBA-BE94-4A5B-9E96-090C93FD9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133365-BD2F-44CC-B169-1F5648FD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2F9F8-47E7-40A4-81AE-19650475EF9B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DE71A9-FD6F-4341-94F5-B7425142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A1E2B8-D641-4661-8EDD-C0F80571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7916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776CD-39F1-43CC-A30F-2B4C32D97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62B1E9-745D-4EDD-9869-D8246091E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685202-6E0B-41B6-81D3-26F6D70C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F2F7-61AF-4130-9AE5-0065A62B0315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E0A417-149C-44DC-B305-F01C539A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62C923-AFBA-44F6-BD1C-54309E6E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69292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569858-5AED-4EDB-9066-B668BBEB0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154FEE-5578-499E-A671-89D9F3870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C4745D-2ADB-4017-8F3B-D0E93EDC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FCD9-8A90-47B3-B287-F97F7076AE47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E5A6BF-E2D7-4653-B5CC-64020712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25198F-D1DC-4BDA-906F-FC60E387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1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7A9EB8-4150-4DE3-A83C-0CD015F0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81059A-5368-49AD-8CE0-7866A8EC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45A677-25B4-4B70-BB31-B7A74BCA6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1F299A-CEA7-4441-94C0-7DD948D2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68F1-838E-4174-8B08-7A9A6285F56D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17F876-EAF8-4930-8100-BF6BCC82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7C3A68-B1DF-4D4F-919B-53186B71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36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D1C14-08E5-4733-AC8B-8A4494DB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AE03B6-FBD9-4E9C-81B9-ADDF33E25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12E509-991D-4015-937B-AE34D0D5B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B11203-65F1-40F1-B942-B2223918D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09821B-E43A-4245-8A3E-7DB1B12C6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1CC012-FEE3-4E41-9954-A870E95F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15C6-3173-434A-9BFB-FA68A7F7B50C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9BCEE41-84C0-4D23-857C-797B41E5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BE47F1A-4B48-4C7E-95E6-BAA9DCCA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4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A47C5-E717-4D8D-A7A2-FA710A26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00AC30-498F-482D-91CD-4754AB08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1A70E-E616-436A-9AC2-EF3D30F1519B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A40AD0-6D93-464F-BE33-C0530466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A1EBC0-B372-4124-970D-53C54AE8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5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7B843A-EE0E-4060-AF60-A952C135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73F3-0191-4446-B659-AA7A6CE89CD7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857AF50-D2FD-403F-AF04-415943F3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71EA5A-79BC-4035-9E41-0BB14A48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05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8CB43-3C2D-464E-B7F3-771E39E5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40E982-797D-45D3-B1C8-9DE0A9A73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47FEAC9-297F-4CB7-9CB7-03C73AFCB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14DE7-43E3-4CC4-9F6A-01649CBF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CCF89-3BB5-499D-A1C3-D59BB0F59C4D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AADF54-A5B2-4886-AECC-AA9BFD65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403957-D4F9-4CDA-BFC1-A8E34A14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28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071C46-C2AE-43F1-9C17-DBC60B9D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BAFBB0-8C0B-47B8-A0F5-EBF90E209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FD0353-6AA3-4D84-930D-CBD6CE762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942B0C-2E50-42D2-9449-7439A55AF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3E40-8166-4C4B-AB7E-EAD320007640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CB7301-63D9-467C-9609-1C3C2852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C149D9-9678-4F17-80A1-077F2061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77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C7B288"/>
            </a:gs>
            <a:gs pos="0">
              <a:srgbClr val="AE996D"/>
            </a:gs>
            <a:gs pos="85000">
              <a:srgbClr val="C2AB7D"/>
            </a:gs>
            <a:gs pos="100000">
              <a:srgbClr val="9A865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F8EC50-7C47-49FF-A03E-06B8B71E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A589A1-0BCD-4DA6-8428-F819DF5E8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85734B-74A7-4C1C-B324-169B9120F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DFC3-C3E4-43B6-AADE-AC0B9660E2B6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E98D99-5FF2-413D-B798-21E13E4C1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6C9E82-2C88-4C80-9925-F910CA5A7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437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2B3938"/>
                </a:solidFill>
              </a:defRPr>
            </a:lvl1pPr>
          </a:lstStyle>
          <a:p>
            <a:fld id="{F94694A5-0DCD-45F1-891A-6E4A56BEFF1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730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C987"/>
            </a:gs>
            <a:gs pos="100000">
              <a:srgbClr val="DDC9B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A8A073-F7F4-4F8B-999C-BF94E0395855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50524" y="6488289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rgbClr val="2B3938"/>
                </a:solidFill>
                <a:effectLst/>
                <a:latin typeface="+mn-lt"/>
              </a:defRPr>
            </a:lvl1pPr>
          </a:lstStyle>
          <a:p>
            <a:fld id="{F94694A5-0DCD-45F1-891A-6E4A56BEFF1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913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7D5FFFC-43E1-42AC-BBA7-F43B7543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67DE6F-DA47-4006-9373-4B6A6240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E0C4CE-67F9-4EE8-BB5D-35319485E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2156A-7C16-4B1E-917C-D4BD5292B7AE}" type="datetime1">
              <a:rPr lang="zh-TW" altLang="en-US" smtClean="0"/>
              <a:t>2019/11/30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63D865-186C-4618-A63F-0531F37E4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B9F5E6-E11F-435D-AE26-A8D54B87E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127ED-B0E2-476E-8675-04EF96900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3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C7B288"/>
            </a:gs>
            <a:gs pos="0">
              <a:srgbClr val="AE996D"/>
            </a:gs>
            <a:gs pos="89000">
              <a:srgbClr val="C2AB7D"/>
            </a:gs>
            <a:gs pos="100000">
              <a:srgbClr val="9A865D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B6CFDB3-645A-4ED6-9C54-4FA7268C7E38}"/>
              </a:ext>
            </a:extLst>
          </p:cNvPr>
          <p:cNvSpPr/>
          <p:nvPr/>
        </p:nvSpPr>
        <p:spPr>
          <a:xfrm>
            <a:off x="1156186" y="1443171"/>
            <a:ext cx="987962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>
                  <a:solidFill>
                    <a:srgbClr val="2B3938"/>
                  </a:solidFill>
                </a:ln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國立臺中教育大學資訊工程學系</a:t>
            </a:r>
            <a:endParaRPr lang="en-US" altLang="zh-TW" sz="5400" dirty="0">
              <a:ln w="0">
                <a:solidFill>
                  <a:srgbClr val="2B3938"/>
                </a:solidFill>
              </a:ln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" pitchFamily="2" charset="-120"/>
              <a:ea typeface="Taipei Sans TC Beta" pitchFamily="2" charset="-120"/>
            </a:endParaRPr>
          </a:p>
          <a:p>
            <a:pPr algn="ctr"/>
            <a:r>
              <a:rPr lang="en-US" altLang="zh-TW" sz="5400" dirty="0">
                <a:ln w="0">
                  <a:solidFill>
                    <a:srgbClr val="2B3938"/>
                  </a:solidFill>
                </a:ln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109</a:t>
            </a:r>
            <a:r>
              <a:rPr lang="zh-TW" altLang="en-US" sz="5400" dirty="0">
                <a:ln w="0">
                  <a:solidFill>
                    <a:srgbClr val="2B3938"/>
                  </a:solidFill>
                </a:ln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級資訊專題報告</a:t>
            </a:r>
            <a:endParaRPr lang="zh-TW" altLang="en-US" sz="5400" b="0" cap="none" spc="0" dirty="0">
              <a:ln w="0">
                <a:solidFill>
                  <a:srgbClr val="2B3938"/>
                </a:solidFill>
              </a:ln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BC6051-4793-4205-A646-6A007ABA74B9}"/>
              </a:ext>
            </a:extLst>
          </p:cNvPr>
          <p:cNvSpPr/>
          <p:nvPr/>
        </p:nvSpPr>
        <p:spPr>
          <a:xfrm>
            <a:off x="2577248" y="3570193"/>
            <a:ext cx="7037504" cy="161313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600" dirty="0">
                <a:ln w="0"/>
                <a:solidFill>
                  <a:srgbClr val="394B4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中文注音數位學習教具</a:t>
            </a:r>
            <a:endParaRPr lang="en-US" altLang="zh-TW" sz="3600" dirty="0">
              <a:ln w="0"/>
              <a:solidFill>
                <a:srgbClr val="394B4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600" dirty="0">
                <a:ln w="0"/>
                <a:solidFill>
                  <a:srgbClr val="394B4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專案編號：</a:t>
            </a:r>
            <a:r>
              <a:rPr lang="en-US" altLang="zh-TW" sz="3600" dirty="0">
                <a:ln w="0"/>
                <a:solidFill>
                  <a:srgbClr val="394B4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NTCU-CIS-PRJ-109-05</a:t>
            </a:r>
            <a:endParaRPr lang="zh-TW" altLang="en-US" sz="3600" b="0" cap="none" spc="0" dirty="0">
              <a:ln w="0"/>
              <a:solidFill>
                <a:srgbClr val="394B4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AB181FB-A8BE-4F28-9FDB-BF5D734B125A}"/>
              </a:ext>
            </a:extLst>
          </p:cNvPr>
          <p:cNvCxnSpPr>
            <a:cxnSpLocks/>
          </p:cNvCxnSpPr>
          <p:nvPr/>
        </p:nvCxnSpPr>
        <p:spPr>
          <a:xfrm>
            <a:off x="1281289" y="3429000"/>
            <a:ext cx="9629422" cy="0"/>
          </a:xfrm>
          <a:prstGeom prst="line">
            <a:avLst/>
          </a:prstGeom>
          <a:ln w="38100" cap="rnd" cmpd="sng">
            <a:solidFill>
              <a:srgbClr val="937D64"/>
            </a:solidFill>
            <a:round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標題 2">
            <a:extLst>
              <a:ext uri="{FF2B5EF4-FFF2-40B4-BE49-F238E27FC236}">
                <a16:creationId xmlns:a16="http://schemas.microsoft.com/office/drawing/2014/main" id="{F45563A0-E78A-43EC-B526-FA3CF976E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4261" y="5733031"/>
            <a:ext cx="3715819" cy="1060397"/>
          </a:xfrm>
        </p:spPr>
        <p:txBody>
          <a:bodyPr>
            <a:normAutofit/>
          </a:bodyPr>
          <a:lstStyle/>
          <a:p>
            <a:pPr algn="r"/>
            <a:r>
              <a:rPr lang="zh-TW" altLang="en-US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指導老師 </a:t>
            </a:r>
            <a:r>
              <a:rPr lang="en-US" altLang="zh-TW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:</a:t>
            </a:r>
            <a:r>
              <a:rPr lang="zh-TW" altLang="en-US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 </a:t>
            </a:r>
            <a:r>
              <a:rPr lang="en-US" altLang="zh-TW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	</a:t>
            </a:r>
            <a:r>
              <a:rPr lang="zh-TW" altLang="en-US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　　李宜軒 教授</a:t>
            </a:r>
            <a:br>
              <a:rPr lang="en-US" altLang="zh-TW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</a:br>
            <a:r>
              <a:rPr lang="zh-TW" altLang="en-US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協助顧問 </a:t>
            </a:r>
            <a:r>
              <a:rPr lang="en-US" altLang="zh-TW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:</a:t>
            </a:r>
            <a:r>
              <a:rPr lang="zh-TW" altLang="en-US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 </a:t>
            </a:r>
            <a:r>
              <a:rPr lang="en-US" altLang="zh-TW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	</a:t>
            </a:r>
            <a:r>
              <a:rPr lang="zh-TW" altLang="en-US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　　賴慧如 老師</a:t>
            </a:r>
            <a:br>
              <a:rPr lang="en-US" altLang="zh-TW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</a:br>
            <a:r>
              <a:rPr lang="zh-TW" altLang="en-US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組員  </a:t>
            </a:r>
            <a:r>
              <a:rPr lang="en-US" altLang="zh-TW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:</a:t>
            </a:r>
            <a:r>
              <a:rPr lang="zh-TW" altLang="en-US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  </a:t>
            </a:r>
            <a:r>
              <a:rPr lang="en-US" altLang="zh-TW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	</a:t>
            </a:r>
            <a:r>
              <a:rPr lang="zh-TW" altLang="en-US" sz="1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　   王臆銘 陳科任 蔡宗軒</a:t>
            </a:r>
          </a:p>
        </p:txBody>
      </p:sp>
    </p:spTree>
    <p:extLst>
      <p:ext uri="{BB962C8B-B14F-4D97-AF65-F5344CB8AC3E}">
        <p14:creationId xmlns:p14="http://schemas.microsoft.com/office/powerpoint/2010/main" val="952315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A394FC9-1031-4366-8440-8F924176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576262"/>
            <a:ext cx="9991725" cy="570547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C2C1E9-A21E-401D-B10C-AF5360FF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30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82AEA7-113C-4648-8662-C70BCFEBF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576262"/>
            <a:ext cx="9991725" cy="570547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697451-50B6-4021-A4FB-C6732CE6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3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92A564DC-C601-416C-A092-3B5822C37D9E}"/>
              </a:ext>
            </a:extLst>
          </p:cNvPr>
          <p:cNvGrpSpPr/>
          <p:nvPr/>
        </p:nvGrpSpPr>
        <p:grpSpPr>
          <a:xfrm>
            <a:off x="2124074" y="1194496"/>
            <a:ext cx="9039708" cy="5161854"/>
            <a:chOff x="2052154" y="1119883"/>
            <a:chExt cx="9039708" cy="516185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0B3E138-5B32-49D0-9590-6E9A171B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154" y="1119883"/>
              <a:ext cx="9039708" cy="5161854"/>
            </a:xfrm>
            <a:prstGeom prst="rect">
              <a:avLst/>
            </a:prstGeom>
            <a:effectLst>
              <a:outerShdw blurRad="50800" dist="38100" dir="2700000" algn="tl" rotWithShape="0">
                <a:prstClr val="black"/>
              </a:outerShdw>
            </a:effec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47B29B1-B7D2-4A17-A863-9F3720215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965" y="2702712"/>
              <a:ext cx="2130667" cy="2130667"/>
            </a:xfrm>
            <a:prstGeom prst="rect">
              <a:avLst/>
            </a:prstGeom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CD4C3D-590A-47FB-A36D-0F54BBFF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E148A-7B8A-43C7-B926-8ACAAB68907E}"/>
              </a:ext>
            </a:extLst>
          </p:cNvPr>
          <p:cNvSpPr/>
          <p:nvPr/>
        </p:nvSpPr>
        <p:spPr>
          <a:xfrm>
            <a:off x="432062" y="262150"/>
            <a:ext cx="3108543" cy="705514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認識各個注音</a:t>
            </a:r>
            <a:endParaRPr lang="en-US" altLang="zh-TW" sz="32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6370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32FE714-7BA7-4DBC-B437-FC1FB19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97" y="1202075"/>
            <a:ext cx="9170374" cy="5236467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B063B16-90F8-48EE-A1EF-9415C977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88A9FD-82D8-49F2-8ABF-99EF6BA9319C}"/>
              </a:ext>
            </a:extLst>
          </p:cNvPr>
          <p:cNvSpPr/>
          <p:nvPr/>
        </p:nvSpPr>
        <p:spPr>
          <a:xfrm>
            <a:off x="432062" y="262150"/>
            <a:ext cx="3108543" cy="705514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練習拼音組合</a:t>
            </a:r>
            <a:endParaRPr lang="en-US" altLang="zh-TW" sz="32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183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9FA36D8-CD64-4159-940C-76E177D3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46" y="1222625"/>
            <a:ext cx="9310159" cy="5316287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93DC7C-D766-4F48-9DDD-F38261F7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A37A39-2A58-487E-8653-0C37A86CEA30}"/>
              </a:ext>
            </a:extLst>
          </p:cNvPr>
          <p:cNvSpPr/>
          <p:nvPr/>
        </p:nvSpPr>
        <p:spPr>
          <a:xfrm>
            <a:off x="432062" y="262150"/>
            <a:ext cx="3108543" cy="705514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開始隨堂小考</a:t>
            </a:r>
            <a:endParaRPr lang="en-US" altLang="zh-TW" sz="32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884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9FA36D8-CD64-4159-940C-76E177D3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576000"/>
            <a:ext cx="9991725" cy="570547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FA9DA1F-0544-41EB-BAA7-83C4613D9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66" y="2488913"/>
            <a:ext cx="1667108" cy="16671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96C6F32-6262-43D8-BE15-0A7D5AB3B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66" y="3927097"/>
            <a:ext cx="1667108" cy="166710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2DC857-80D4-4A68-87FA-DA5B6A69C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57" y="3446163"/>
            <a:ext cx="952633" cy="952633"/>
          </a:xfrm>
          <a:prstGeom prst="rect">
            <a:avLst/>
          </a:prstGeom>
        </p:spPr>
      </p:pic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085D486A-66A0-4581-80C8-D524565DCD87}"/>
              </a:ext>
            </a:extLst>
          </p:cNvPr>
          <p:cNvSpPr/>
          <p:nvPr/>
        </p:nvSpPr>
        <p:spPr>
          <a:xfrm>
            <a:off x="4447275" y="1537826"/>
            <a:ext cx="180000" cy="18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2D6D419-EB73-4A11-9BA9-B61DAD9DF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85" y="2855651"/>
            <a:ext cx="1905000" cy="1905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FF7F55-1AEF-4F1F-9A21-62071902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427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9FA36D8-CD64-4159-940C-76E177D3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566764"/>
            <a:ext cx="9991725" cy="570547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96C6F32-6262-43D8-BE15-0A7D5AB3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66" y="3927097"/>
            <a:ext cx="1667108" cy="166710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2DC857-80D4-4A68-87FA-DA5B6A69C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57" y="3446163"/>
            <a:ext cx="952633" cy="95263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53AFEF1-B003-43CC-BD18-9AF147C11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65" y="2255371"/>
            <a:ext cx="1667108" cy="16671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F74FA6C-E8AE-4CBD-AD46-0F34001B9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76" y="2255679"/>
            <a:ext cx="1666800" cy="1666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8A8696-C313-46E0-AB92-103D056DD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76" y="3935358"/>
            <a:ext cx="1666800" cy="16668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D6F410E-BA1F-4A9F-9732-3EAE1E670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49" y="3458358"/>
            <a:ext cx="954000" cy="954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B242BEF-45DB-4DA0-8EA2-ED1AEACD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43" y="2922642"/>
            <a:ext cx="1905000" cy="1905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A21A420-55B0-481C-8E1F-E98599EBFC0A}"/>
              </a:ext>
            </a:extLst>
          </p:cNvPr>
          <p:cNvSpPr/>
          <p:nvPr/>
        </p:nvSpPr>
        <p:spPr>
          <a:xfrm>
            <a:off x="4486275" y="1152525"/>
            <a:ext cx="271463" cy="200949"/>
          </a:xfrm>
          <a:prstGeom prst="rect">
            <a:avLst/>
          </a:prstGeom>
          <a:solidFill>
            <a:srgbClr val="F6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295F97-9B2B-4666-B596-FDE6926E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374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  <a:lumMod val="10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6E51386-3ED6-48AB-B5C5-7AA90DB8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17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95DAC3E-DCA2-4D72-972C-C8E720D8219B}"/>
              </a:ext>
            </a:extLst>
          </p:cNvPr>
          <p:cNvGrpSpPr/>
          <p:nvPr/>
        </p:nvGrpSpPr>
        <p:grpSpPr>
          <a:xfrm>
            <a:off x="1366462" y="1127784"/>
            <a:ext cx="10023257" cy="5411128"/>
            <a:chOff x="288572" y="319088"/>
            <a:chExt cx="11614856" cy="603726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2D1156E-683F-4FDC-9F85-32549CF96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72" y="319088"/>
              <a:ext cx="6879112" cy="5106765"/>
            </a:xfrm>
            <a:prstGeom prst="rect">
              <a:avLst/>
            </a:prstGeom>
            <a:effectLst>
              <a:outerShdw blurRad="50800" dist="38100" dir="2700000" algn="tl" rotWithShape="0">
                <a:prstClr val="black"/>
              </a:outerShdw>
            </a:effec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548A34C-B2FC-4786-84C7-4E1C25CC0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970" y="860119"/>
              <a:ext cx="7108458" cy="5496231"/>
            </a:xfrm>
            <a:prstGeom prst="rect">
              <a:avLst/>
            </a:prstGeom>
            <a:effectLst>
              <a:outerShdw blurRad="50800" dist="38100" dir="2700000" algn="tl" rotWithShape="0">
                <a:prstClr val="black"/>
              </a:outerShdw>
            </a:effec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BED8FDA-F368-4039-9CC7-27325C540803}"/>
              </a:ext>
            </a:extLst>
          </p:cNvPr>
          <p:cNvSpPr/>
          <p:nvPr/>
        </p:nvSpPr>
        <p:spPr>
          <a:xfrm>
            <a:off x="432062" y="262150"/>
            <a:ext cx="7212231" cy="705514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課後留下紀錄提供老師追蹤學習狀況</a:t>
            </a:r>
            <a:endParaRPr lang="en-US" altLang="zh-TW" sz="32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859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4D5ECC-E570-41F0-A83D-1D23765359B4}"/>
              </a:ext>
            </a:extLst>
          </p:cNvPr>
          <p:cNvSpPr/>
          <p:nvPr/>
        </p:nvSpPr>
        <p:spPr>
          <a:xfrm>
            <a:off x="3115861" y="660401"/>
            <a:ext cx="5960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RFID</a:t>
            </a:r>
            <a:r>
              <a:rPr lang="zh-TW" altLang="en-US" sz="54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en-US" altLang="zh-TW" sz="54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Tag </a:t>
            </a:r>
            <a:r>
              <a:rPr lang="zh-TW" altLang="en-US" sz="54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編碼相關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D9331B1-28F8-49F0-8936-D3B85C4A9174}"/>
              </a:ext>
            </a:extLst>
          </p:cNvPr>
          <p:cNvCxnSpPr>
            <a:cxnSpLocks/>
          </p:cNvCxnSpPr>
          <p:nvPr/>
        </p:nvCxnSpPr>
        <p:spPr>
          <a:xfrm>
            <a:off x="2032000" y="1738746"/>
            <a:ext cx="812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101DF5A-AD1E-4326-9059-FCEDD7999FC7}"/>
              </a:ext>
            </a:extLst>
          </p:cNvPr>
          <p:cNvSpPr/>
          <p:nvPr/>
        </p:nvSpPr>
        <p:spPr>
          <a:xfrm>
            <a:off x="1032112" y="2013860"/>
            <a:ext cx="6420347" cy="46782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Avery Dennison </a:t>
            </a:r>
            <a:r>
              <a:rPr lang="zh-TW" altLang="en-US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旗下 </a:t>
            </a:r>
            <a:r>
              <a:rPr lang="en-US" altLang="zh-TW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AD-680</a:t>
            </a:r>
            <a:r>
              <a:rPr lang="zh-TW" altLang="en-US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 產品</a:t>
            </a:r>
            <a:endParaRPr lang="en-US" altLang="zh-TW" sz="28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" pitchFamily="2" charset="-120"/>
              <a:ea typeface="Taipei Sans TC Beta" pitchFamily="2" charset="-120"/>
            </a:endParaRPr>
          </a:p>
          <a:p>
            <a:pPr>
              <a:spcAft>
                <a:spcPts val="1200"/>
              </a:spcAft>
            </a:pPr>
            <a:r>
              <a:rPr lang="zh-TW" altLang="en-US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採用 </a:t>
            </a:r>
            <a:r>
              <a:rPr lang="en-US" altLang="zh-TW" sz="2800" dirty="0" err="1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Impinj</a:t>
            </a:r>
            <a:r>
              <a:rPr lang="en-US" altLang="zh-TW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 Monza</a:t>
            </a:r>
            <a:r>
              <a:rPr lang="zh-TW" altLang="en-US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 公司製造之 </a:t>
            </a:r>
            <a:r>
              <a:rPr lang="en-US" altLang="zh-TW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R6</a:t>
            </a:r>
            <a:r>
              <a:rPr lang="zh-TW" altLang="en-US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 晶片</a:t>
            </a:r>
            <a:endParaRPr lang="en-US" altLang="zh-TW" sz="28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860 - 960MHz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96-bit EPC Memory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No User Memory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471190-3B2E-4397-BD66-584E2DE2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18</a:t>
            </a:fld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69E53DF-AB02-4392-B5BA-2C34A67661DF}"/>
              </a:ext>
            </a:extLst>
          </p:cNvPr>
          <p:cNvGrpSpPr/>
          <p:nvPr/>
        </p:nvGrpSpPr>
        <p:grpSpPr>
          <a:xfrm>
            <a:off x="7028430" y="3543223"/>
            <a:ext cx="3365024" cy="1842752"/>
            <a:chOff x="6859096" y="3599667"/>
            <a:chExt cx="3365024" cy="184275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143A146-03BC-41F3-A345-DDF1413FA9A9}"/>
                </a:ext>
              </a:extLst>
            </p:cNvPr>
            <p:cNvSpPr/>
            <p:nvPr/>
          </p:nvSpPr>
          <p:spPr>
            <a:xfrm>
              <a:off x="6923216" y="4796088"/>
              <a:ext cx="323678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600" b="0" cap="none" spc="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08 - 22 - 32 - 40</a:t>
              </a:r>
              <a:endParaRPr lang="zh-TW" altLang="en-US" sz="3600" b="0" cap="none" spc="0" dirty="0">
                <a:ln w="0"/>
                <a:solidFill>
                  <a:srgbClr val="EE605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FE5B35B4-C2C2-4F81-9462-6B21FA122D03}"/>
                </a:ext>
              </a:extLst>
            </p:cNvPr>
            <p:cNvCxnSpPr/>
            <p:nvPr/>
          </p:nvCxnSpPr>
          <p:spPr>
            <a:xfrm flipV="1">
              <a:off x="7281333" y="4352962"/>
              <a:ext cx="0" cy="474133"/>
            </a:xfrm>
            <a:prstGeom prst="straightConnector1">
              <a:avLst/>
            </a:prstGeom>
            <a:ln w="12700">
              <a:solidFill>
                <a:srgbClr val="C970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19CB1FE4-46A1-4353-A45B-E67971D44B4E}"/>
                </a:ext>
              </a:extLst>
            </p:cNvPr>
            <p:cNvCxnSpPr/>
            <p:nvPr/>
          </p:nvCxnSpPr>
          <p:spPr>
            <a:xfrm flipV="1">
              <a:off x="8139289" y="4352962"/>
              <a:ext cx="0" cy="474133"/>
            </a:xfrm>
            <a:prstGeom prst="straightConnector1">
              <a:avLst/>
            </a:prstGeom>
            <a:ln w="12700">
              <a:solidFill>
                <a:srgbClr val="C970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22B2EDD9-F182-42B9-8C78-2D3802112324}"/>
                </a:ext>
              </a:extLst>
            </p:cNvPr>
            <p:cNvCxnSpPr/>
            <p:nvPr/>
          </p:nvCxnSpPr>
          <p:spPr>
            <a:xfrm flipV="1">
              <a:off x="8963378" y="4352962"/>
              <a:ext cx="0" cy="474133"/>
            </a:xfrm>
            <a:prstGeom prst="straightConnector1">
              <a:avLst/>
            </a:prstGeom>
            <a:ln w="12700">
              <a:solidFill>
                <a:srgbClr val="C970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1B2AB021-3CF6-4364-BB48-13F30A38DD43}"/>
                </a:ext>
              </a:extLst>
            </p:cNvPr>
            <p:cNvCxnSpPr/>
            <p:nvPr/>
          </p:nvCxnSpPr>
          <p:spPr>
            <a:xfrm flipV="1">
              <a:off x="9810045" y="4352962"/>
              <a:ext cx="0" cy="474133"/>
            </a:xfrm>
            <a:prstGeom prst="straightConnector1">
              <a:avLst/>
            </a:prstGeom>
            <a:ln w="12700">
              <a:solidFill>
                <a:srgbClr val="C970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2578FF9-C378-46EC-AB4E-4EAE5B56A3DC}"/>
                </a:ext>
              </a:extLst>
            </p:cNvPr>
            <p:cNvSpPr/>
            <p:nvPr/>
          </p:nvSpPr>
          <p:spPr>
            <a:xfrm>
              <a:off x="6859096" y="3599667"/>
              <a:ext cx="336502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360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ㄌ</a:t>
              </a:r>
              <a:r>
                <a:rPr lang="en-US" altLang="zh-TW" sz="3600" b="0" cap="none" spc="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 </a:t>
              </a:r>
              <a:r>
                <a:rPr lang="zh-TW" altLang="en-US" sz="3600" b="0" cap="none" spc="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  </a:t>
              </a:r>
              <a:r>
                <a:rPr lang="en-US" altLang="zh-TW" sz="3600" b="0" cap="none" spc="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 </a:t>
              </a:r>
              <a:r>
                <a:rPr lang="zh-TW" altLang="en-US" sz="3600" b="0" cap="none" spc="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ㄧ</a:t>
              </a:r>
              <a:r>
                <a:rPr lang="en-US" altLang="zh-TW" sz="3600" b="0" cap="none" spc="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  </a:t>
              </a:r>
              <a:r>
                <a:rPr lang="zh-TW" altLang="en-US" sz="3600" b="0" cap="none" spc="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  ㄡ</a:t>
              </a:r>
              <a:r>
                <a:rPr lang="en-US" altLang="zh-TW" sz="3600" b="0" cap="none" spc="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  </a:t>
              </a:r>
              <a:r>
                <a:rPr lang="zh-TW" altLang="en-US" sz="3600" b="0" cap="none" spc="0" dirty="0">
                  <a:ln w="0"/>
                  <a:solidFill>
                    <a:srgbClr val="EE605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aipei Sans TC Beta Light" pitchFamily="2" charset="-120"/>
                  <a:ea typeface="Taipei Sans TC Beta Light" pitchFamily="2" charset="-120"/>
                </a:rPr>
                <a:t>  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49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4D5ECC-E570-41F0-A83D-1D23765359B4}"/>
              </a:ext>
            </a:extLst>
          </p:cNvPr>
          <p:cNvSpPr/>
          <p:nvPr/>
        </p:nvSpPr>
        <p:spPr>
          <a:xfrm>
            <a:off x="4618681" y="660401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程式</a:t>
            </a:r>
            <a:r>
              <a:rPr lang="zh-TW" altLang="en-US" sz="54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實作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D9331B1-28F8-49F0-8936-D3B85C4A9174}"/>
              </a:ext>
            </a:extLst>
          </p:cNvPr>
          <p:cNvCxnSpPr>
            <a:cxnSpLocks/>
          </p:cNvCxnSpPr>
          <p:nvPr/>
        </p:nvCxnSpPr>
        <p:spPr>
          <a:xfrm>
            <a:off x="2032000" y="1738746"/>
            <a:ext cx="812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101DF5A-AD1E-4326-9059-FCEDD7999FC7}"/>
              </a:ext>
            </a:extLst>
          </p:cNvPr>
          <p:cNvSpPr/>
          <p:nvPr/>
        </p:nvSpPr>
        <p:spPr>
          <a:xfrm>
            <a:off x="1032112" y="2013860"/>
            <a:ext cx="6463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Aft>
                <a:spcPts val="1200"/>
              </a:spcAft>
            </a:pPr>
            <a:endParaRPr lang="en-US" altLang="zh-TW" sz="28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471190-3B2E-4397-BD66-584E2DE2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95D47F-EDA8-4282-98A7-FA46664FC727}"/>
              </a:ext>
            </a:extLst>
          </p:cNvPr>
          <p:cNvSpPr/>
          <p:nvPr/>
        </p:nvSpPr>
        <p:spPr>
          <a:xfrm>
            <a:off x="1032112" y="2013860"/>
            <a:ext cx="10127776" cy="37394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TW" altLang="en-US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製造商提供了 </a:t>
            </a:r>
            <a:r>
              <a:rPr lang="en-US" altLang="zh-TW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2</a:t>
            </a:r>
            <a:r>
              <a:rPr lang="zh-TW" altLang="en-US" sz="2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 種不同的控制方式</a:t>
            </a:r>
            <a:endParaRPr lang="en-US" altLang="zh-TW" sz="28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同步執行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971550" lvl="1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指定讀取時間</a:t>
            </a:r>
            <a:r>
              <a:rPr lang="en-US" altLang="zh-TW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, </a:t>
            </a: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導致期間鎖住主程式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1428750" lvl="2" indent="-5143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拼音練習模式 </a:t>
            </a:r>
            <a:r>
              <a:rPr lang="en-US" altLang="zh-TW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–</a:t>
            </a: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 新增執行緒執行讀取任務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非同步執行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 不會占用程式</a:t>
            </a:r>
            <a:endParaRPr lang="en-US" altLang="zh-TW" sz="2400" b="0" cap="none" spc="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 認識注音模式 </a:t>
            </a:r>
            <a:r>
              <a:rPr lang="en-US" altLang="zh-TW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–</a:t>
            </a: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 額外建立</a:t>
            </a:r>
            <a:r>
              <a:rPr lang="en-US" altLang="zh-TW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event handler</a:t>
            </a: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來查看值是否有變化</a:t>
            </a:r>
            <a:endParaRPr lang="en-US" altLang="zh-TW" sz="2400" b="0" cap="none" spc="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356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2801A12-04D6-4E50-B173-D477313C4591}"/>
              </a:ext>
            </a:extLst>
          </p:cNvPr>
          <p:cNvSpPr/>
          <p:nvPr/>
        </p:nvSpPr>
        <p:spPr>
          <a:xfrm>
            <a:off x="5311170" y="720846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0C3C37-145A-4CBC-9D87-06953561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946" y="6488288"/>
            <a:ext cx="542697" cy="279400"/>
          </a:xfrm>
        </p:spPr>
        <p:txBody>
          <a:bodyPr/>
          <a:lstStyle/>
          <a:p>
            <a:fld id="{F94694A5-0DCD-45F1-891A-6E4A56BEFF18}" type="slidenum">
              <a:rPr lang="zh-TW" altLang="en-US" smtClean="0"/>
              <a:t>2</a:t>
            </a:fld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3CC4680-5A6E-4E5D-AB80-7400E79E4922}"/>
              </a:ext>
            </a:extLst>
          </p:cNvPr>
          <p:cNvGrpSpPr/>
          <p:nvPr/>
        </p:nvGrpSpPr>
        <p:grpSpPr>
          <a:xfrm>
            <a:off x="1459088" y="1644176"/>
            <a:ext cx="9273824" cy="4376088"/>
            <a:chOff x="1015998" y="1644176"/>
            <a:chExt cx="10272379" cy="4376088"/>
          </a:xfrm>
        </p:grpSpPr>
        <p:graphicFrame>
          <p:nvGraphicFramePr>
            <p:cNvPr id="6" name="資料庫圖表 5">
              <a:extLst>
                <a:ext uri="{FF2B5EF4-FFF2-40B4-BE49-F238E27FC236}">
                  <a16:creationId xmlns:a16="http://schemas.microsoft.com/office/drawing/2014/main" id="{D5CCB5BD-2A73-4B54-AEB5-34C1C36F0BA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4864818"/>
                </p:ext>
              </p:extLst>
            </p:nvPr>
          </p:nvGraphicFramePr>
          <p:xfrm>
            <a:off x="1015998" y="1644176"/>
            <a:ext cx="10239023" cy="43760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A3D728D-8A82-40B7-B41B-7D933B37F446}"/>
                </a:ext>
              </a:extLst>
            </p:cNvPr>
            <p:cNvSpPr/>
            <p:nvPr/>
          </p:nvSpPr>
          <p:spPr>
            <a:xfrm>
              <a:off x="10851237" y="1985201"/>
              <a:ext cx="3529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zh-TW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866FADC-5A4C-45F9-B7B2-3A49F70DE69D}"/>
                </a:ext>
              </a:extLst>
            </p:cNvPr>
            <p:cNvSpPr/>
            <p:nvPr/>
          </p:nvSpPr>
          <p:spPr>
            <a:xfrm>
              <a:off x="10851237" y="2849446"/>
              <a:ext cx="3529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zh-TW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8583971-543E-447F-BF1A-7C223A7FEF18}"/>
                </a:ext>
              </a:extLst>
            </p:cNvPr>
            <p:cNvSpPr/>
            <p:nvPr/>
          </p:nvSpPr>
          <p:spPr>
            <a:xfrm>
              <a:off x="10851237" y="3710979"/>
              <a:ext cx="3529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7</a:t>
              </a:r>
              <a:endParaRPr lang="zh-TW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7AC20B-FDBC-4DF3-9C1A-9552DEED1C36}"/>
                </a:ext>
              </a:extLst>
            </p:cNvPr>
            <p:cNvSpPr/>
            <p:nvPr/>
          </p:nvSpPr>
          <p:spPr>
            <a:xfrm>
              <a:off x="10767079" y="4572512"/>
              <a:ext cx="52129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18</a:t>
              </a:r>
              <a:endParaRPr lang="zh-TW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DF13FC6-1A17-4841-9D61-3331F5CEE0AD}"/>
                </a:ext>
              </a:extLst>
            </p:cNvPr>
            <p:cNvSpPr/>
            <p:nvPr/>
          </p:nvSpPr>
          <p:spPr>
            <a:xfrm>
              <a:off x="10767079" y="5434045"/>
              <a:ext cx="52129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</a:t>
              </a:r>
              <a:endParaRPr lang="zh-TW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15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F120BC-854E-4DC8-BFBC-2CE5B165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20</a:t>
            </a:fld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8E11956-437A-4AA9-BFDB-A00100AE364C}"/>
              </a:ext>
            </a:extLst>
          </p:cNvPr>
          <p:cNvCxnSpPr/>
          <p:nvPr/>
        </p:nvCxnSpPr>
        <p:spPr>
          <a:xfrm>
            <a:off x="2692398" y="3522133"/>
            <a:ext cx="6815669" cy="0"/>
          </a:xfrm>
          <a:prstGeom prst="line">
            <a:avLst/>
          </a:prstGeom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6984E8F-124B-439B-A76D-E8C5CFC02D4E}"/>
              </a:ext>
            </a:extLst>
          </p:cNvPr>
          <p:cNvSpPr/>
          <p:nvPr/>
        </p:nvSpPr>
        <p:spPr>
          <a:xfrm>
            <a:off x="3930650" y="2828835"/>
            <a:ext cx="4330700" cy="1200329"/>
          </a:xfrm>
          <a:prstGeom prst="rect">
            <a:avLst/>
          </a:prstGeom>
          <a:solidFill>
            <a:srgbClr val="D6C18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72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結語</a:t>
            </a:r>
          </a:p>
        </p:txBody>
      </p:sp>
    </p:spTree>
    <p:extLst>
      <p:ext uri="{BB962C8B-B14F-4D97-AF65-F5344CB8AC3E}">
        <p14:creationId xmlns:p14="http://schemas.microsoft.com/office/powerpoint/2010/main" val="2663248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C088B06-A4FB-4724-9856-7AFAAB1B7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B3938"/>
                </a:solidFill>
                <a:latin typeface="Taipei Sans TC Beta" pitchFamily="2" charset="-120"/>
                <a:ea typeface="Taipei Sans TC Beta" pitchFamily="2" charset="-120"/>
              </a:rPr>
              <a:t>Thanks</a:t>
            </a:r>
            <a:endParaRPr lang="zh-TW" altLang="en-US" dirty="0">
              <a:solidFill>
                <a:srgbClr val="2B3938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AA786AB-ABB7-4E15-8C61-9702E45DF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2B3938"/>
                </a:solidFill>
                <a:latin typeface="Taipei Sans TC Beta Light" pitchFamily="2" charset="-120"/>
                <a:ea typeface="Taipei Sans TC Beta Light" pitchFamily="2" charset="-120"/>
              </a:rPr>
              <a:t>感謝大家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1F6554-B521-4BDF-AAF3-FCFB2368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157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C987"/>
            </a:gs>
            <a:gs pos="100000">
              <a:srgbClr val="DDC9B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9725018-F631-4472-A59B-2A9E9B102DD4}"/>
              </a:ext>
            </a:extLst>
          </p:cNvPr>
          <p:cNvSpPr/>
          <p:nvPr/>
        </p:nvSpPr>
        <p:spPr>
          <a:xfrm>
            <a:off x="5311169" y="1004708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動機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C96CAE-9A63-41C0-B9B7-D7EDD840584B}"/>
              </a:ext>
            </a:extLst>
          </p:cNvPr>
          <p:cNvSpPr/>
          <p:nvPr/>
        </p:nvSpPr>
        <p:spPr>
          <a:xfrm>
            <a:off x="1104064" y="2902803"/>
            <a:ext cx="9983870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隨著科技進步，較為乏味的傳統教學方式難以引起學習興趣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algn="ctr">
              <a:spcBef>
                <a:spcPts val="1200"/>
              </a:spcBef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經與現任國小特教教師討論，決定製作兒童注音學習教具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algn="ctr">
              <a:spcBef>
                <a:spcPts val="1200"/>
              </a:spcBef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加強學習效果之餘亦訓練孩童手眼協調能力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545061-AF4F-4C9E-A59B-01291C2F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6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078B92-F277-4C4D-9C12-1EA3EEEF3454}"/>
              </a:ext>
            </a:extLst>
          </p:cNvPr>
          <p:cNvSpPr/>
          <p:nvPr/>
        </p:nvSpPr>
        <p:spPr>
          <a:xfrm>
            <a:off x="2887429" y="512515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開發工具與應用技術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283E94-EFEA-4B47-9289-7EE06BA469CF}"/>
              </a:ext>
            </a:extLst>
          </p:cNvPr>
          <p:cNvSpPr/>
          <p:nvPr/>
        </p:nvSpPr>
        <p:spPr>
          <a:xfrm>
            <a:off x="1082520" y="2051700"/>
            <a:ext cx="7058343" cy="27546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32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Visual Studio C#</a:t>
            </a:r>
          </a:p>
          <a:p>
            <a:pPr marL="571500" indent="-5715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3200" dirty="0" err="1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ThingMagic</a:t>
            </a:r>
            <a:r>
              <a:rPr lang="en-US" altLang="zh-TW" sz="32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 USB Pro RFID Reader</a:t>
            </a:r>
          </a:p>
          <a:p>
            <a:pPr marL="571500" indent="-5715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3200" dirty="0" err="1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ThingMagic</a:t>
            </a:r>
            <a:r>
              <a:rPr lang="en-US" altLang="zh-TW" sz="32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 URA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32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Avery Dennison RFID AD-680</a:t>
            </a:r>
            <a:endParaRPr lang="zh-TW" altLang="en-US" sz="3200" b="0" cap="none" spc="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" pitchFamily="2" charset="-120"/>
              <a:ea typeface="Taipei Sans TC Beta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57A8F2-7AA1-4469-A311-86BAEC7A0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273" y1="68900" x2="5455" y2="68421"/>
                        <a14:foregroundMark x1="49545" y1="82297" x2="35455" y2="86124"/>
                        <a14:foregroundMark x1="48636" y1="84211" x2="40455" y2="87081"/>
                        <a14:foregroundMark x1="29091" y1="89474" x2="35455" y2="88517"/>
                        <a14:foregroundMark x1="30909" y1="87560" x2="34545" y2="88038"/>
                        <a14:foregroundMark x1="29545" y1="88038" x2="34545" y2="86603"/>
                        <a14:foregroundMark x1="27727" y1="88517" x2="29545" y2="88517"/>
                        <a14:foregroundMark x1="65000" y1="77512" x2="68182" y2="76077"/>
                        <a14:foregroundMark x1="64545" y1="77512" x2="62727" y2="78469"/>
                        <a14:backgroundMark x1="47273" y1="65072" x2="47273" y2="65072"/>
                        <a14:backgroundMark x1="50000" y1="65550" x2="53182" y2="66986"/>
                        <a14:backgroundMark x1="59545" y1="67464" x2="60909" y2="67943"/>
                        <a14:backgroundMark x1="59091" y1="67943" x2="64545" y2="68421"/>
                        <a14:backgroundMark x1="66364" y1="79904" x2="71818" y2="77990"/>
                        <a14:backgroundMark x1="50909" y1="87081" x2="53182" y2="86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30" y="3706706"/>
            <a:ext cx="2989439" cy="2839967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EB65D94-1AF0-4392-BFB8-9FAAC363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41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圖片版面配置區 40">
            <a:extLst>
              <a:ext uri="{FF2B5EF4-FFF2-40B4-BE49-F238E27FC236}">
                <a16:creationId xmlns:a16="http://schemas.microsoft.com/office/drawing/2014/main" id="{0A99C007-4EBA-4A8F-9C19-52AAB9A85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12000" y="1041400"/>
            <a:ext cx="3944578" cy="4775200"/>
          </a:xfrm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DB97E6-19A6-494B-8CE7-E8FEED0DFFF4}"/>
              </a:ext>
            </a:extLst>
          </p:cNvPr>
          <p:cNvSpPr/>
          <p:nvPr/>
        </p:nvSpPr>
        <p:spPr>
          <a:xfrm>
            <a:off x="1880211" y="1044222"/>
            <a:ext cx="35702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國語構音教材</a:t>
            </a:r>
            <a:endParaRPr lang="zh-TW" altLang="en-US" sz="4400" b="0" cap="none" spc="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CC6E67-E63B-4C21-9599-DABECF5926F8}"/>
              </a:ext>
            </a:extLst>
          </p:cNvPr>
          <p:cNvSpPr/>
          <p:nvPr/>
        </p:nvSpPr>
        <p:spPr>
          <a:xfrm>
            <a:off x="1033822" y="2615413"/>
            <a:ext cx="4801314" cy="110620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羅列易混淆注音組合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建立易混淆注音的學習題組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F29F663-8ED1-4170-9C59-8EC2F1D1E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7" y="2237224"/>
            <a:ext cx="1333686" cy="133368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80F6E3C-A9E3-403F-9CA6-F679B3EB1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7" y="3530174"/>
            <a:ext cx="1333686" cy="133368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AAEE6D5-6DBC-4828-95C0-E53D20D9F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18" y="2237224"/>
            <a:ext cx="1333686" cy="1333686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E44C8652-FC5A-491B-831F-E2F698637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18" y="3429000"/>
            <a:ext cx="1333686" cy="1333686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EA2C74A-4259-4ED2-8768-130563FE52BD}"/>
              </a:ext>
            </a:extLst>
          </p:cNvPr>
          <p:cNvCxnSpPr>
            <a:cxnSpLocks/>
          </p:cNvCxnSpPr>
          <p:nvPr/>
        </p:nvCxnSpPr>
        <p:spPr>
          <a:xfrm>
            <a:off x="1249308" y="2087416"/>
            <a:ext cx="4739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953F1C1-4DC1-459C-B35C-9D422709DF48}"/>
              </a:ext>
            </a:extLst>
          </p:cNvPr>
          <p:cNvSpPr/>
          <p:nvPr/>
        </p:nvSpPr>
        <p:spPr>
          <a:xfrm>
            <a:off x="1033822" y="3956098"/>
            <a:ext cx="3570208" cy="110620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結合韻學習不易理解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 marL="914400" lvl="1" indent="-4572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zh-TW" altLang="en-US" sz="2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獨立出結合韻組合</a:t>
            </a:r>
            <a:endParaRPr lang="en-US" altLang="zh-TW" sz="24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AD06BF-97A8-43DC-AF24-B474BFD9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11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4FF559-1371-4A47-8925-81713194306A}"/>
              </a:ext>
            </a:extLst>
          </p:cNvPr>
          <p:cNvSpPr/>
          <p:nvPr/>
        </p:nvSpPr>
        <p:spPr>
          <a:xfrm>
            <a:off x="3057042" y="352639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0" cap="none" spc="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學習</a:t>
            </a:r>
            <a:r>
              <a:rPr lang="zh-TW" altLang="en-US" sz="48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地圖</a:t>
            </a:r>
            <a:endParaRPr lang="zh-TW" altLang="en-US" sz="4400" b="0" cap="none" spc="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42468EF-150F-4935-8E16-192C3660F7B2}"/>
              </a:ext>
            </a:extLst>
          </p:cNvPr>
          <p:cNvCxnSpPr>
            <a:cxnSpLocks/>
          </p:cNvCxnSpPr>
          <p:nvPr/>
        </p:nvCxnSpPr>
        <p:spPr>
          <a:xfrm>
            <a:off x="1411111" y="3733800"/>
            <a:ext cx="9369778" cy="0"/>
          </a:xfrm>
          <a:prstGeom prst="line">
            <a:avLst/>
          </a:prstGeom>
          <a:ln w="38100">
            <a:gradFill>
              <a:gsLst>
                <a:gs pos="0">
                  <a:srgbClr val="AAF683"/>
                </a:gs>
                <a:gs pos="36000">
                  <a:srgbClr val="FFD97D"/>
                </a:gs>
                <a:gs pos="70000">
                  <a:srgbClr val="79C7C5"/>
                </a:gs>
                <a:gs pos="100000">
                  <a:srgbClr val="FF9B85"/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F319545-3F7A-4789-A983-30B7E7CC0662}"/>
              </a:ext>
            </a:extLst>
          </p:cNvPr>
          <p:cNvGrpSpPr/>
          <p:nvPr/>
        </p:nvGrpSpPr>
        <p:grpSpPr>
          <a:xfrm>
            <a:off x="601111" y="930900"/>
            <a:ext cx="1620000" cy="2928900"/>
            <a:chOff x="601111" y="930900"/>
            <a:chExt cx="1620000" cy="2928900"/>
          </a:xfrm>
        </p:grpSpPr>
        <p:sp>
          <p:nvSpPr>
            <p:cNvPr id="7" name="流程圖: 接點 6">
              <a:extLst>
                <a:ext uri="{FF2B5EF4-FFF2-40B4-BE49-F238E27FC236}">
                  <a16:creationId xmlns:a16="http://schemas.microsoft.com/office/drawing/2014/main" id="{44C9A7D2-C314-4D38-B151-4A3AFCC7F2A8}"/>
                </a:ext>
              </a:extLst>
            </p:cNvPr>
            <p:cNvSpPr/>
            <p:nvPr/>
          </p:nvSpPr>
          <p:spPr>
            <a:xfrm>
              <a:off x="1285111" y="3607800"/>
              <a:ext cx="252000" cy="252000"/>
            </a:xfrm>
            <a:prstGeom prst="flowChartConnector">
              <a:avLst/>
            </a:prstGeom>
            <a:solidFill>
              <a:srgbClr val="EBC9A8"/>
            </a:solidFill>
            <a:ln w="28575">
              <a:solidFill>
                <a:srgbClr val="EE60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流程圖: 接點 7">
              <a:extLst>
                <a:ext uri="{FF2B5EF4-FFF2-40B4-BE49-F238E27FC236}">
                  <a16:creationId xmlns:a16="http://schemas.microsoft.com/office/drawing/2014/main" id="{EECAB5FE-AC5E-4259-ABE3-2DCB3578770E}"/>
                </a:ext>
              </a:extLst>
            </p:cNvPr>
            <p:cNvSpPr/>
            <p:nvPr/>
          </p:nvSpPr>
          <p:spPr>
            <a:xfrm>
              <a:off x="601111" y="930900"/>
              <a:ext cx="1620000" cy="1620000"/>
            </a:xfrm>
            <a:prstGeom prst="flowChartConnector">
              <a:avLst/>
            </a:prstGeom>
            <a:solidFill>
              <a:srgbClr val="EBC9A8"/>
            </a:solidFill>
            <a:ln w="28575">
              <a:solidFill>
                <a:srgbClr val="EE60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20B79B95-15CB-478C-9B33-6450A2FCB6D9}"/>
                </a:ext>
              </a:extLst>
            </p:cNvPr>
            <p:cNvCxnSpPr>
              <a:stCxn id="8" idx="4"/>
              <a:endCxn id="7" idx="0"/>
            </p:cNvCxnSpPr>
            <p:nvPr/>
          </p:nvCxnSpPr>
          <p:spPr>
            <a:xfrm>
              <a:off x="1411111" y="2550900"/>
              <a:ext cx="0" cy="1056900"/>
            </a:xfrm>
            <a:prstGeom prst="line">
              <a:avLst/>
            </a:prstGeom>
            <a:ln w="31750">
              <a:solidFill>
                <a:srgbClr val="EE60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FB08EB0-D711-45C4-BFF9-82EB06E68E0D}"/>
              </a:ext>
            </a:extLst>
          </p:cNvPr>
          <p:cNvGrpSpPr/>
          <p:nvPr/>
        </p:nvGrpSpPr>
        <p:grpSpPr>
          <a:xfrm flipV="1">
            <a:off x="3696481" y="3607800"/>
            <a:ext cx="1620000" cy="2928900"/>
            <a:chOff x="601111" y="930900"/>
            <a:chExt cx="1620000" cy="2928900"/>
          </a:xfrm>
        </p:grpSpPr>
        <p:sp>
          <p:nvSpPr>
            <p:cNvPr id="18" name="流程圖: 接點 17">
              <a:extLst>
                <a:ext uri="{FF2B5EF4-FFF2-40B4-BE49-F238E27FC236}">
                  <a16:creationId xmlns:a16="http://schemas.microsoft.com/office/drawing/2014/main" id="{88952480-78EF-4D28-82D5-DA70CAC08B5A}"/>
                </a:ext>
              </a:extLst>
            </p:cNvPr>
            <p:cNvSpPr/>
            <p:nvPr/>
          </p:nvSpPr>
          <p:spPr>
            <a:xfrm>
              <a:off x="1285111" y="3607800"/>
              <a:ext cx="252000" cy="252000"/>
            </a:xfrm>
            <a:prstGeom prst="flowChartConnector">
              <a:avLst/>
            </a:prstGeom>
            <a:solidFill>
              <a:srgbClr val="EBC9A8"/>
            </a:solidFill>
            <a:ln w="28575">
              <a:solidFill>
                <a:srgbClr val="4E7F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流程圖: 接點 18">
              <a:extLst>
                <a:ext uri="{FF2B5EF4-FFF2-40B4-BE49-F238E27FC236}">
                  <a16:creationId xmlns:a16="http://schemas.microsoft.com/office/drawing/2014/main" id="{7117CCF4-2170-478B-8432-878AA9F09AF1}"/>
                </a:ext>
              </a:extLst>
            </p:cNvPr>
            <p:cNvSpPr/>
            <p:nvPr/>
          </p:nvSpPr>
          <p:spPr>
            <a:xfrm>
              <a:off x="601111" y="930900"/>
              <a:ext cx="1620000" cy="1620000"/>
            </a:xfrm>
            <a:prstGeom prst="flowChartConnector">
              <a:avLst/>
            </a:prstGeom>
            <a:solidFill>
              <a:srgbClr val="EBC9A8"/>
            </a:solidFill>
            <a:ln w="28575">
              <a:solidFill>
                <a:srgbClr val="4E7F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46ABC7D-9A06-4B19-8BC9-1F1393C7CFDA}"/>
                </a:ext>
              </a:extLst>
            </p:cNvPr>
            <p:cNvCxnSpPr>
              <a:stCxn id="19" idx="4"/>
              <a:endCxn id="18" idx="0"/>
            </p:cNvCxnSpPr>
            <p:nvPr/>
          </p:nvCxnSpPr>
          <p:spPr>
            <a:xfrm>
              <a:off x="1411111" y="2550900"/>
              <a:ext cx="0" cy="1056900"/>
            </a:xfrm>
            <a:prstGeom prst="line">
              <a:avLst/>
            </a:prstGeom>
            <a:ln w="31750">
              <a:solidFill>
                <a:srgbClr val="4E7F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81ED094-AECC-4BB2-B475-F321B5EC7E7D}"/>
              </a:ext>
            </a:extLst>
          </p:cNvPr>
          <p:cNvGrpSpPr/>
          <p:nvPr/>
        </p:nvGrpSpPr>
        <p:grpSpPr>
          <a:xfrm>
            <a:off x="6847629" y="930900"/>
            <a:ext cx="1620000" cy="2928900"/>
            <a:chOff x="601111" y="930900"/>
            <a:chExt cx="1620000" cy="2928900"/>
          </a:xfrm>
        </p:grpSpPr>
        <p:sp>
          <p:nvSpPr>
            <p:cNvPr id="22" name="流程圖: 接點 21">
              <a:extLst>
                <a:ext uri="{FF2B5EF4-FFF2-40B4-BE49-F238E27FC236}">
                  <a16:creationId xmlns:a16="http://schemas.microsoft.com/office/drawing/2014/main" id="{FC4DCC71-A79E-4DFD-9880-B0DF6F4EE9C6}"/>
                </a:ext>
              </a:extLst>
            </p:cNvPr>
            <p:cNvSpPr/>
            <p:nvPr/>
          </p:nvSpPr>
          <p:spPr>
            <a:xfrm>
              <a:off x="1285111" y="3607800"/>
              <a:ext cx="252000" cy="252000"/>
            </a:xfrm>
            <a:prstGeom prst="flowChartConnector">
              <a:avLst/>
            </a:prstGeom>
            <a:solidFill>
              <a:srgbClr val="EBC9A8"/>
            </a:solidFill>
            <a:ln w="28575">
              <a:solidFill>
                <a:srgbClr val="C970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流程圖: 接點 22">
              <a:extLst>
                <a:ext uri="{FF2B5EF4-FFF2-40B4-BE49-F238E27FC236}">
                  <a16:creationId xmlns:a16="http://schemas.microsoft.com/office/drawing/2014/main" id="{D48EA08C-360D-4F3B-BCB9-5EBD15C83FF7}"/>
                </a:ext>
              </a:extLst>
            </p:cNvPr>
            <p:cNvSpPr/>
            <p:nvPr/>
          </p:nvSpPr>
          <p:spPr>
            <a:xfrm>
              <a:off x="601111" y="930900"/>
              <a:ext cx="1620000" cy="1620000"/>
            </a:xfrm>
            <a:prstGeom prst="flowChartConnector">
              <a:avLst/>
            </a:prstGeom>
            <a:solidFill>
              <a:srgbClr val="EBC9A8"/>
            </a:solidFill>
            <a:ln w="28575">
              <a:solidFill>
                <a:srgbClr val="C970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3321D2D-0218-4AD0-8E4A-FCC6C1771E84}"/>
                </a:ext>
              </a:extLst>
            </p:cNvPr>
            <p:cNvCxnSpPr>
              <a:stCxn id="23" idx="4"/>
              <a:endCxn id="22" idx="0"/>
            </p:cNvCxnSpPr>
            <p:nvPr/>
          </p:nvCxnSpPr>
          <p:spPr>
            <a:xfrm>
              <a:off x="1411111" y="2550900"/>
              <a:ext cx="0" cy="1056900"/>
            </a:xfrm>
            <a:prstGeom prst="line">
              <a:avLst/>
            </a:prstGeom>
            <a:ln w="31750">
              <a:solidFill>
                <a:srgbClr val="C970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752DF66-8768-4744-9914-5E83FA1424FE}"/>
              </a:ext>
            </a:extLst>
          </p:cNvPr>
          <p:cNvGrpSpPr/>
          <p:nvPr/>
        </p:nvGrpSpPr>
        <p:grpSpPr>
          <a:xfrm flipV="1">
            <a:off x="9968558" y="3607800"/>
            <a:ext cx="1620000" cy="2928900"/>
            <a:chOff x="601111" y="930900"/>
            <a:chExt cx="1620000" cy="2928900"/>
          </a:xfrm>
        </p:grpSpPr>
        <p:sp>
          <p:nvSpPr>
            <p:cNvPr id="26" name="流程圖: 接點 25">
              <a:extLst>
                <a:ext uri="{FF2B5EF4-FFF2-40B4-BE49-F238E27FC236}">
                  <a16:creationId xmlns:a16="http://schemas.microsoft.com/office/drawing/2014/main" id="{E0B9CC74-962C-4459-892B-6707C892A31E}"/>
                </a:ext>
              </a:extLst>
            </p:cNvPr>
            <p:cNvSpPr/>
            <p:nvPr/>
          </p:nvSpPr>
          <p:spPr>
            <a:xfrm>
              <a:off x="1285111" y="3607800"/>
              <a:ext cx="252000" cy="252000"/>
            </a:xfrm>
            <a:prstGeom prst="flowChartConnector">
              <a:avLst/>
            </a:prstGeom>
            <a:solidFill>
              <a:srgbClr val="EBC9A8"/>
            </a:solidFill>
            <a:ln w="28575">
              <a:solidFill>
                <a:srgbClr val="68A3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流程圖: 接點 26">
              <a:extLst>
                <a:ext uri="{FF2B5EF4-FFF2-40B4-BE49-F238E27FC236}">
                  <a16:creationId xmlns:a16="http://schemas.microsoft.com/office/drawing/2014/main" id="{5F7880B9-A7EF-465C-9523-491B7BBF52CA}"/>
                </a:ext>
              </a:extLst>
            </p:cNvPr>
            <p:cNvSpPr/>
            <p:nvPr/>
          </p:nvSpPr>
          <p:spPr>
            <a:xfrm>
              <a:off x="601111" y="930900"/>
              <a:ext cx="1620000" cy="1620000"/>
            </a:xfrm>
            <a:prstGeom prst="flowChartConnector">
              <a:avLst/>
            </a:prstGeom>
            <a:solidFill>
              <a:srgbClr val="EBC9A8"/>
            </a:solidFill>
            <a:ln w="28575">
              <a:solidFill>
                <a:srgbClr val="68A3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96D1FBA3-97F2-4C75-9A1A-614236DE4D3D}"/>
                </a:ext>
              </a:extLst>
            </p:cNvPr>
            <p:cNvCxnSpPr>
              <a:stCxn id="27" idx="4"/>
              <a:endCxn id="26" idx="0"/>
            </p:cNvCxnSpPr>
            <p:nvPr/>
          </p:nvCxnSpPr>
          <p:spPr>
            <a:xfrm>
              <a:off x="1411111" y="2550900"/>
              <a:ext cx="0" cy="1056900"/>
            </a:xfrm>
            <a:prstGeom prst="line">
              <a:avLst/>
            </a:prstGeom>
            <a:ln w="31750">
              <a:solidFill>
                <a:srgbClr val="68A3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F91D52DB-3E4A-459C-8471-DB7F535A7CD3}"/>
              </a:ext>
            </a:extLst>
          </p:cNvPr>
          <p:cNvSpPr/>
          <p:nvPr/>
        </p:nvSpPr>
        <p:spPr>
          <a:xfrm>
            <a:off x="703225" y="1510067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認識注音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EA104AD-B425-4A8C-90E9-B976D9DFF872}"/>
              </a:ext>
            </a:extLst>
          </p:cNvPr>
          <p:cNvSpPr/>
          <p:nvPr/>
        </p:nvSpPr>
        <p:spPr>
          <a:xfrm>
            <a:off x="3798595" y="5495867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拼音練習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2F3A83-B255-45AC-AB00-C41D4F0229E4}"/>
              </a:ext>
            </a:extLst>
          </p:cNvPr>
          <p:cNvSpPr/>
          <p:nvPr/>
        </p:nvSpPr>
        <p:spPr>
          <a:xfrm>
            <a:off x="6949743" y="147296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測驗驗收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6A6758D-73F3-4EE2-B1F6-133E1F1D928B}"/>
              </a:ext>
            </a:extLst>
          </p:cNvPr>
          <p:cNvSpPr/>
          <p:nvPr/>
        </p:nvSpPr>
        <p:spPr>
          <a:xfrm>
            <a:off x="10070672" y="5561548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追蹤紀錄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7B9C7E4-B3CD-4364-9073-D7831D233078}"/>
              </a:ext>
            </a:extLst>
          </p:cNvPr>
          <p:cNvSpPr/>
          <p:nvPr/>
        </p:nvSpPr>
        <p:spPr>
          <a:xfrm>
            <a:off x="228387" y="3938319"/>
            <a:ext cx="2954655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b="0" cap="none" spc="0" dirty="0">
                <a:ln w="0"/>
                <a:solidFill>
                  <a:srgbClr val="EE605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第一步 </a:t>
            </a:r>
            <a:r>
              <a:rPr lang="en-US" altLang="zh-TW" sz="2400" b="0" cap="none" spc="0" dirty="0">
                <a:ln w="0"/>
                <a:solidFill>
                  <a:srgbClr val="EE605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:</a:t>
            </a:r>
            <a:r>
              <a:rPr lang="zh-TW" altLang="en-US" sz="2400" b="0" cap="none" spc="0" dirty="0">
                <a:ln w="0"/>
                <a:solidFill>
                  <a:srgbClr val="EE605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 </a:t>
            </a:r>
            <a:endParaRPr lang="en-US" altLang="zh-TW" sz="2400" dirty="0">
              <a:ln w="0"/>
              <a:solidFill>
                <a:srgbClr val="EE605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400" b="0" cap="none" spc="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認識單個注音的發音</a:t>
            </a:r>
            <a:endParaRPr lang="en-US" altLang="zh-TW" sz="2400" b="0" cap="none" spc="0" dirty="0">
              <a:ln w="0"/>
              <a:solidFill>
                <a:srgbClr val="4E67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或是各種結合韻組合</a:t>
            </a:r>
            <a:endParaRPr lang="en-US" altLang="zh-TW" sz="2400" b="0" cap="none" spc="0" dirty="0">
              <a:ln w="0"/>
              <a:solidFill>
                <a:srgbClr val="4E67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4383CC7-73C8-4234-BDBF-F602FA472F77}"/>
              </a:ext>
            </a:extLst>
          </p:cNvPr>
          <p:cNvSpPr/>
          <p:nvPr/>
        </p:nvSpPr>
        <p:spPr>
          <a:xfrm>
            <a:off x="3183042" y="2127584"/>
            <a:ext cx="2646878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b="0" cap="none" spc="0" dirty="0">
                <a:ln w="0"/>
                <a:solidFill>
                  <a:srgbClr val="4E7F7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第二步 </a:t>
            </a:r>
            <a:r>
              <a:rPr lang="en-US" altLang="zh-TW" sz="2400" b="0" cap="none" spc="0" dirty="0">
                <a:ln w="0"/>
                <a:solidFill>
                  <a:srgbClr val="4E7F7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:</a:t>
            </a:r>
            <a:r>
              <a:rPr lang="zh-TW" altLang="en-US" sz="2400" b="0" cap="none" spc="0" dirty="0">
                <a:ln w="0"/>
                <a:solidFill>
                  <a:srgbClr val="4E7F7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 </a:t>
            </a:r>
            <a:endParaRPr lang="en-US" altLang="zh-TW" sz="2400" dirty="0">
              <a:ln w="0"/>
              <a:solidFill>
                <a:srgbClr val="4E7F7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400" b="0" cap="none" spc="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練習各種注音組合</a:t>
            </a:r>
            <a:endParaRPr lang="en-US" altLang="zh-TW" sz="2400" b="0" cap="none" spc="0" dirty="0">
              <a:ln w="0"/>
              <a:solidFill>
                <a:srgbClr val="4E67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400" b="0" cap="none" spc="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並是否有對應的字</a:t>
            </a:r>
            <a:endParaRPr lang="en-US" altLang="zh-TW" sz="2400" b="0" cap="none" spc="0" dirty="0">
              <a:ln w="0"/>
              <a:solidFill>
                <a:srgbClr val="4E67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EC8FE6-CBEC-4B4E-9E7F-728730C85256}"/>
              </a:ext>
            </a:extLst>
          </p:cNvPr>
          <p:cNvSpPr/>
          <p:nvPr/>
        </p:nvSpPr>
        <p:spPr>
          <a:xfrm>
            <a:off x="6767966" y="3926206"/>
            <a:ext cx="2031325" cy="18004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b="0" cap="none" spc="0" dirty="0">
                <a:ln w="0"/>
                <a:solidFill>
                  <a:srgbClr val="C9706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第三步 </a:t>
            </a:r>
            <a:r>
              <a:rPr lang="en-US" altLang="zh-TW" sz="2400" b="0" cap="none" spc="0" dirty="0">
                <a:ln w="0"/>
                <a:solidFill>
                  <a:srgbClr val="C9706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:</a:t>
            </a:r>
            <a:r>
              <a:rPr lang="zh-TW" altLang="en-US" sz="2400" b="0" cap="none" spc="0" dirty="0">
                <a:ln w="0"/>
                <a:solidFill>
                  <a:srgbClr val="C9706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 </a:t>
            </a:r>
            <a:endParaRPr lang="en-US" altLang="zh-TW" sz="2400" dirty="0">
              <a:ln w="0"/>
              <a:solidFill>
                <a:srgbClr val="C9706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驗收成效</a:t>
            </a:r>
            <a:endParaRPr lang="en-US" altLang="zh-TW" sz="2400" dirty="0">
              <a:ln w="0"/>
              <a:solidFill>
                <a:srgbClr val="4E67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各種字音是由</a:t>
            </a:r>
            <a:endParaRPr lang="en-US" altLang="zh-TW" sz="2400" dirty="0">
              <a:ln w="0"/>
              <a:solidFill>
                <a:srgbClr val="4E67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哪些注音組成</a:t>
            </a:r>
            <a:endParaRPr lang="en-US" altLang="zh-TW" sz="2400" dirty="0">
              <a:ln w="0"/>
              <a:solidFill>
                <a:srgbClr val="4E67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AB2310C-D026-4C88-A8A3-E46C642220AD}"/>
              </a:ext>
            </a:extLst>
          </p:cNvPr>
          <p:cNvSpPr/>
          <p:nvPr/>
        </p:nvSpPr>
        <p:spPr>
          <a:xfrm>
            <a:off x="9583450" y="2127584"/>
            <a:ext cx="2031325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b="0" cap="none" spc="0" dirty="0">
                <a:ln w="0"/>
                <a:solidFill>
                  <a:srgbClr val="68A35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第四步 </a:t>
            </a:r>
            <a:r>
              <a:rPr lang="en-US" altLang="zh-TW" sz="2400" b="0" cap="none" spc="0" dirty="0">
                <a:ln w="0"/>
                <a:solidFill>
                  <a:srgbClr val="68A35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:</a:t>
            </a:r>
            <a:r>
              <a:rPr lang="zh-TW" altLang="en-US" sz="2400" b="0" cap="none" spc="0" dirty="0">
                <a:ln w="0"/>
                <a:solidFill>
                  <a:srgbClr val="68A35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 </a:t>
            </a:r>
            <a:endParaRPr lang="en-US" altLang="zh-TW" sz="2400" dirty="0">
              <a:ln w="0"/>
              <a:solidFill>
                <a:srgbClr val="68A35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400" b="0" cap="none" spc="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留下作答紀錄</a:t>
            </a:r>
            <a:endParaRPr lang="en-US" altLang="zh-TW" sz="2400" b="0" cap="none" spc="0" dirty="0">
              <a:ln w="0"/>
              <a:solidFill>
                <a:srgbClr val="4E67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>
                <a:ln w="0"/>
                <a:solidFill>
                  <a:srgbClr val="4E67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以供老師分析</a:t>
            </a:r>
            <a:endParaRPr lang="en-US" altLang="zh-TW" sz="2400" b="0" cap="none" spc="0" dirty="0">
              <a:ln w="0"/>
              <a:solidFill>
                <a:srgbClr val="4E67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30C38E-1579-40B4-A1DC-FCE85F44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1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100000">
              <a:srgbClr val="4A9BAE">
                <a:alpha val="9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83551A-0358-4E5F-83A8-51897F20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08" y="1434107"/>
            <a:ext cx="9134385" cy="5215917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35789E4-E389-4727-916E-A5D9A145E1A8}"/>
              </a:ext>
            </a:extLst>
          </p:cNvPr>
          <p:cNvCxnSpPr>
            <a:cxnSpLocks/>
          </p:cNvCxnSpPr>
          <p:nvPr/>
        </p:nvCxnSpPr>
        <p:spPr>
          <a:xfrm>
            <a:off x="1281288" y="1282700"/>
            <a:ext cx="9629422" cy="0"/>
          </a:xfrm>
          <a:prstGeom prst="line">
            <a:avLst/>
          </a:prstGeom>
          <a:ln w="38100" cap="rnd" cmpd="sng">
            <a:solidFill>
              <a:srgbClr val="937D64"/>
            </a:solidFill>
            <a:round/>
            <a:headEnd type="diamond" w="med" len="lg"/>
            <a:tailEnd type="diamond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785D9E9-D2C7-423D-A3A3-3E455541E199}"/>
              </a:ext>
            </a:extLst>
          </p:cNvPr>
          <p:cNvSpPr/>
          <p:nvPr/>
        </p:nvSpPr>
        <p:spPr>
          <a:xfrm>
            <a:off x="4618672" y="207963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實際畫面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A33D5F-436D-483C-BB52-B2C6E4A8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39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E980CD1-FD91-44E8-9CDC-6859B4C37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74" y="1181849"/>
            <a:ext cx="8913759" cy="508993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D87B5F9-FCBD-42E6-A973-8543D1E3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D19E67-9D04-4D0B-9C6B-F97F42DB4C2B}"/>
              </a:ext>
            </a:extLst>
          </p:cNvPr>
          <p:cNvSpPr/>
          <p:nvPr/>
        </p:nvSpPr>
        <p:spPr>
          <a:xfrm>
            <a:off x="339594" y="233459"/>
            <a:ext cx="4750018" cy="705514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solidFill>
                  <a:srgbClr val="2B393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 Light" pitchFamily="2" charset="-120"/>
                <a:ea typeface="Taipei Sans TC Beta Light" pitchFamily="2" charset="-120"/>
              </a:rPr>
              <a:t>由右上角按鈕進行設定</a:t>
            </a:r>
            <a:endParaRPr lang="en-US" altLang="zh-TW" sz="3200" dirty="0">
              <a:ln w="0"/>
              <a:solidFill>
                <a:srgbClr val="2B393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ipei Sans TC Beta Light" pitchFamily="2" charset="-120"/>
              <a:ea typeface="Taipei Sans TC Beta Light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327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5CA5B6">
                <a:alpha val="80000"/>
              </a:srgbClr>
            </a:gs>
            <a:gs pos="0">
              <a:srgbClr val="3891A6">
                <a:alpha val="90000"/>
              </a:srgbClr>
            </a:gs>
            <a:gs pos="60000">
              <a:srgbClr val="5CA5B6">
                <a:alpha val="80000"/>
              </a:srgbClr>
            </a:gs>
            <a:gs pos="100000">
              <a:srgbClr val="3891A6">
                <a:alpha val="9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C334459-B1C7-4A12-8C63-C89200E60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585498"/>
            <a:ext cx="10001250" cy="570547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70F2D7-C02D-4AA2-AF69-E696F1A7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94A5-0DCD-45F1-891A-6E4A56BEFF1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3612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Words>360</Words>
  <Application>Microsoft Office PowerPoint</Application>
  <PresentationFormat>寬螢幕</PresentationFormat>
  <Paragraphs>95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Taipei Sans TC Beta Light</vt:lpstr>
      <vt:lpstr>Wingdings</vt:lpstr>
      <vt:lpstr>Calibri Light</vt:lpstr>
      <vt:lpstr>Taipei Sans TC Beta</vt:lpstr>
      <vt:lpstr>Garamond</vt:lpstr>
      <vt:lpstr>Arial</vt:lpstr>
      <vt:lpstr>Calibri</vt:lpstr>
      <vt:lpstr>Office 佈景主題</vt:lpstr>
      <vt:lpstr>有機</vt:lpstr>
      <vt:lpstr>自訂設計</vt:lpstr>
      <vt:lpstr>指導老師 :  　　李宜軒 教授 協助顧問 :  　　賴慧如 老師 組員  :   　   王臆銘 陳科任 蔡宗軒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王臆銘</dc:creator>
  <cp:lastModifiedBy>王臆銘</cp:lastModifiedBy>
  <cp:revision>73</cp:revision>
  <dcterms:created xsi:type="dcterms:W3CDTF">2019-11-28T12:03:23Z</dcterms:created>
  <dcterms:modified xsi:type="dcterms:W3CDTF">2019-11-30T10:21:52Z</dcterms:modified>
</cp:coreProperties>
</file>